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4" r:id="rId4"/>
    <p:sldId id="258" r:id="rId5"/>
    <p:sldId id="269" r:id="rId6"/>
    <p:sldId id="282" r:id="rId7"/>
    <p:sldId id="270" r:id="rId8"/>
    <p:sldId id="275" r:id="rId9"/>
    <p:sldId id="271" r:id="rId10"/>
    <p:sldId id="257" r:id="rId11"/>
    <p:sldId id="276" r:id="rId12"/>
    <p:sldId id="263" r:id="rId13"/>
    <p:sldId id="264" r:id="rId14"/>
    <p:sldId id="265" r:id="rId15"/>
    <p:sldId id="266" r:id="rId16"/>
    <p:sldId id="261" r:id="rId17"/>
    <p:sldId id="277" r:id="rId18"/>
    <p:sldId id="278" r:id="rId19"/>
    <p:sldId id="279" r:id="rId20"/>
    <p:sldId id="280" r:id="rId21"/>
    <p:sldId id="267" r:id="rId22"/>
    <p:sldId id="281" r:id="rId23"/>
    <p:sldId id="283" r:id="rId24"/>
    <p:sldId id="272" r:id="rId25"/>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26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FE77BB-C71E-423D-9819-85A9276794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x-none"/>
          </a:p>
        </p:txBody>
      </p:sp>
      <p:sp>
        <p:nvSpPr>
          <p:cNvPr id="3" name="Подзаголовок 2">
            <a:extLst>
              <a:ext uri="{FF2B5EF4-FFF2-40B4-BE49-F238E27FC236}">
                <a16:creationId xmlns="" xmlns:a16="http://schemas.microsoft.com/office/drawing/2014/main" id="{C0F85395-0191-4EEC-854F-962017E3A9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x-none"/>
          </a:p>
        </p:txBody>
      </p:sp>
      <p:sp>
        <p:nvSpPr>
          <p:cNvPr id="4" name="Дата 3">
            <a:extLst>
              <a:ext uri="{FF2B5EF4-FFF2-40B4-BE49-F238E27FC236}">
                <a16:creationId xmlns="" xmlns:a16="http://schemas.microsoft.com/office/drawing/2014/main" id="{3D6B9EDD-FD54-49AF-8F9E-3CE4CD3D7AC2}"/>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5" name="Нижний колонтитул 4">
            <a:extLst>
              <a:ext uri="{FF2B5EF4-FFF2-40B4-BE49-F238E27FC236}">
                <a16:creationId xmlns="" xmlns:a16="http://schemas.microsoft.com/office/drawing/2014/main" id="{191B6985-5709-453A-9914-F36F6C9494F7}"/>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2929F071-F152-45AC-B9A3-ECD4CBB03804}"/>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28200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193C733-5B0F-49CE-8CC9-3D36D5A17F65}"/>
              </a:ext>
            </a:extLst>
          </p:cNvPr>
          <p:cNvSpPr>
            <a:spLocks noGrp="1"/>
          </p:cNvSpPr>
          <p:nvPr>
            <p:ph type="title"/>
          </p:nvPr>
        </p:nvSpPr>
        <p:spPr/>
        <p:txBody>
          <a:bodyPr/>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B70C9B82-0E4E-406D-AC6D-32F3155FD4E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02AD6E29-C3E3-410A-8A9C-890FA9A57334}"/>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5" name="Нижний колонтитул 4">
            <a:extLst>
              <a:ext uri="{FF2B5EF4-FFF2-40B4-BE49-F238E27FC236}">
                <a16:creationId xmlns="" xmlns:a16="http://schemas.microsoft.com/office/drawing/2014/main" id="{F17268AA-DBE5-4C1F-ACBC-822E70D7CF8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EBA16F18-7450-412D-B285-AEBB85E1563F}"/>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3712576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A184A79D-40B3-4DB7-99C7-B859478752D1}"/>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x-none"/>
          </a:p>
        </p:txBody>
      </p:sp>
      <p:sp>
        <p:nvSpPr>
          <p:cNvPr id="3" name="Вертикальный текст 2">
            <a:extLst>
              <a:ext uri="{FF2B5EF4-FFF2-40B4-BE49-F238E27FC236}">
                <a16:creationId xmlns="" xmlns:a16="http://schemas.microsoft.com/office/drawing/2014/main" id="{A914A996-6866-465B-BA6C-599EE0347D9C}"/>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18C32691-E554-45FB-B5F8-73FC2D85D2E3}"/>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5" name="Нижний колонтитул 4">
            <a:extLst>
              <a:ext uri="{FF2B5EF4-FFF2-40B4-BE49-F238E27FC236}">
                <a16:creationId xmlns="" xmlns:a16="http://schemas.microsoft.com/office/drawing/2014/main" id="{BBE46630-D585-4B5A-A760-756C23515353}"/>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AADBCC74-7A93-446A-AF5C-A2D7A3AA3609}"/>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3695650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52BFB67-86B4-4068-A6E1-21CAA5D00675}"/>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180C9873-B834-4690-88CD-A8E9D5C09B1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73DE1009-9F2B-4077-9BA3-7C72634221A5}"/>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5" name="Нижний колонтитул 4">
            <a:extLst>
              <a:ext uri="{FF2B5EF4-FFF2-40B4-BE49-F238E27FC236}">
                <a16:creationId xmlns="" xmlns:a16="http://schemas.microsoft.com/office/drawing/2014/main" id="{4B62BD7D-FB3D-46E6-AC47-F1B23AEBFA28}"/>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8F33F2AD-A66A-4661-ADE2-F602321BC45B}"/>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294091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A1AD049-4E97-40E3-97D1-4D652450FF6C}"/>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x-none"/>
          </a:p>
        </p:txBody>
      </p:sp>
      <p:sp>
        <p:nvSpPr>
          <p:cNvPr id="3" name="Текст 2">
            <a:extLst>
              <a:ext uri="{FF2B5EF4-FFF2-40B4-BE49-F238E27FC236}">
                <a16:creationId xmlns="" xmlns:a16="http://schemas.microsoft.com/office/drawing/2014/main" id="{641248F9-3238-4D71-92C9-D67987E717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E420BE3C-20B3-4F54-AA0C-8AA858B6628D}"/>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5" name="Нижний колонтитул 4">
            <a:extLst>
              <a:ext uri="{FF2B5EF4-FFF2-40B4-BE49-F238E27FC236}">
                <a16:creationId xmlns="" xmlns:a16="http://schemas.microsoft.com/office/drawing/2014/main" id="{DF3A6CC1-1E2C-41AD-A795-E3897241C9BB}"/>
              </a:ext>
            </a:extLst>
          </p:cNvPr>
          <p:cNvSpPr>
            <a:spLocks noGrp="1"/>
          </p:cNvSpPr>
          <p:nvPr>
            <p:ph type="ftr" sz="quarter" idx="11"/>
          </p:nvPr>
        </p:nvSpPr>
        <p:spPr/>
        <p:txBody>
          <a:bodyPr/>
          <a:lstStyle/>
          <a:p>
            <a:endParaRPr lang="x-none"/>
          </a:p>
        </p:txBody>
      </p:sp>
      <p:sp>
        <p:nvSpPr>
          <p:cNvPr id="6" name="Номер слайда 5">
            <a:extLst>
              <a:ext uri="{FF2B5EF4-FFF2-40B4-BE49-F238E27FC236}">
                <a16:creationId xmlns="" xmlns:a16="http://schemas.microsoft.com/office/drawing/2014/main" id="{BC9AA40D-8B72-42B9-8032-124DA792B4E8}"/>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2820516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30FCB3-F4B7-4C1E-A2A0-51B1B91214D3}"/>
              </a:ext>
            </a:extLst>
          </p:cNvPr>
          <p:cNvSpPr>
            <a:spLocks noGrp="1"/>
          </p:cNvSpPr>
          <p:nvPr>
            <p:ph type="title"/>
          </p:nvPr>
        </p:nvSpPr>
        <p:spPr/>
        <p:txBody>
          <a:bodyPr/>
          <a:lstStyle/>
          <a:p>
            <a:r>
              <a:rPr lang="ru-RU"/>
              <a:t>Образец заголовка</a:t>
            </a:r>
            <a:endParaRPr lang="x-none"/>
          </a:p>
        </p:txBody>
      </p:sp>
      <p:sp>
        <p:nvSpPr>
          <p:cNvPr id="3" name="Объект 2">
            <a:extLst>
              <a:ext uri="{FF2B5EF4-FFF2-40B4-BE49-F238E27FC236}">
                <a16:creationId xmlns="" xmlns:a16="http://schemas.microsoft.com/office/drawing/2014/main" id="{B5F54163-8464-42F7-9B9D-4E84A79F94E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Объект 3">
            <a:extLst>
              <a:ext uri="{FF2B5EF4-FFF2-40B4-BE49-F238E27FC236}">
                <a16:creationId xmlns="" xmlns:a16="http://schemas.microsoft.com/office/drawing/2014/main" id="{909B31DC-EE1A-4CD0-8548-D11D55DE82D4}"/>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Дата 4">
            <a:extLst>
              <a:ext uri="{FF2B5EF4-FFF2-40B4-BE49-F238E27FC236}">
                <a16:creationId xmlns="" xmlns:a16="http://schemas.microsoft.com/office/drawing/2014/main" id="{74EE2C2D-479D-438A-8F52-AEA6FC33FBD1}"/>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6" name="Нижний колонтитул 5">
            <a:extLst>
              <a:ext uri="{FF2B5EF4-FFF2-40B4-BE49-F238E27FC236}">
                <a16:creationId xmlns="" xmlns:a16="http://schemas.microsoft.com/office/drawing/2014/main" id="{ABA52E41-DAE1-43F4-A491-E0BC0ED3FF46}"/>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12366A63-64A9-4BFD-9AAA-6A342283AA08}"/>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3020685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00F4377-275C-484D-93E2-B9759C113940}"/>
              </a:ext>
            </a:extLst>
          </p:cNvPr>
          <p:cNvSpPr>
            <a:spLocks noGrp="1"/>
          </p:cNvSpPr>
          <p:nvPr>
            <p:ph type="title"/>
          </p:nvPr>
        </p:nvSpPr>
        <p:spPr>
          <a:xfrm>
            <a:off x="839788" y="365125"/>
            <a:ext cx="10515600" cy="1325563"/>
          </a:xfrm>
        </p:spPr>
        <p:txBody>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D3EC97AF-D6C4-44F1-9F0E-8C26A2242B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1EBBE5F4-64BC-44DC-8A3C-F6A9BC99144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5" name="Текст 4">
            <a:extLst>
              <a:ext uri="{FF2B5EF4-FFF2-40B4-BE49-F238E27FC236}">
                <a16:creationId xmlns="" xmlns:a16="http://schemas.microsoft.com/office/drawing/2014/main" id="{9A068D96-CD6A-45F1-B8AD-8C68157BD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153A11A0-2B40-42DB-A804-6230E9094E5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7" name="Дата 6">
            <a:extLst>
              <a:ext uri="{FF2B5EF4-FFF2-40B4-BE49-F238E27FC236}">
                <a16:creationId xmlns="" xmlns:a16="http://schemas.microsoft.com/office/drawing/2014/main" id="{3B0C1DDA-3F8E-4633-928B-6E5BAF87CF71}"/>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8" name="Нижний колонтитул 7">
            <a:extLst>
              <a:ext uri="{FF2B5EF4-FFF2-40B4-BE49-F238E27FC236}">
                <a16:creationId xmlns="" xmlns:a16="http://schemas.microsoft.com/office/drawing/2014/main" id="{80044F37-9255-4705-A61B-507A76F8F457}"/>
              </a:ext>
            </a:extLst>
          </p:cNvPr>
          <p:cNvSpPr>
            <a:spLocks noGrp="1"/>
          </p:cNvSpPr>
          <p:nvPr>
            <p:ph type="ftr" sz="quarter" idx="11"/>
          </p:nvPr>
        </p:nvSpPr>
        <p:spPr/>
        <p:txBody>
          <a:bodyPr/>
          <a:lstStyle/>
          <a:p>
            <a:endParaRPr lang="x-none"/>
          </a:p>
        </p:txBody>
      </p:sp>
      <p:sp>
        <p:nvSpPr>
          <p:cNvPr id="9" name="Номер слайда 8">
            <a:extLst>
              <a:ext uri="{FF2B5EF4-FFF2-40B4-BE49-F238E27FC236}">
                <a16:creationId xmlns="" xmlns:a16="http://schemas.microsoft.com/office/drawing/2014/main" id="{27C086CC-5379-45E9-B914-C3296B79FBDF}"/>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115259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E32267D-DD05-4410-A916-3246352DAB18}"/>
              </a:ext>
            </a:extLst>
          </p:cNvPr>
          <p:cNvSpPr>
            <a:spLocks noGrp="1"/>
          </p:cNvSpPr>
          <p:nvPr>
            <p:ph type="title"/>
          </p:nvPr>
        </p:nvSpPr>
        <p:spPr/>
        <p:txBody>
          <a:bodyPr/>
          <a:lstStyle/>
          <a:p>
            <a:r>
              <a:rPr lang="ru-RU"/>
              <a:t>Образец заголовка</a:t>
            </a:r>
            <a:endParaRPr lang="x-none"/>
          </a:p>
        </p:txBody>
      </p:sp>
      <p:sp>
        <p:nvSpPr>
          <p:cNvPr id="3" name="Дата 2">
            <a:extLst>
              <a:ext uri="{FF2B5EF4-FFF2-40B4-BE49-F238E27FC236}">
                <a16:creationId xmlns="" xmlns:a16="http://schemas.microsoft.com/office/drawing/2014/main" id="{7CBCD5E0-DDE5-46E6-AA15-B2CBE9FBAD44}"/>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4" name="Нижний колонтитул 3">
            <a:extLst>
              <a:ext uri="{FF2B5EF4-FFF2-40B4-BE49-F238E27FC236}">
                <a16:creationId xmlns="" xmlns:a16="http://schemas.microsoft.com/office/drawing/2014/main" id="{7C2E9083-AA96-4B50-8C62-1E1A031D5FD9}"/>
              </a:ext>
            </a:extLst>
          </p:cNvPr>
          <p:cNvSpPr>
            <a:spLocks noGrp="1"/>
          </p:cNvSpPr>
          <p:nvPr>
            <p:ph type="ftr" sz="quarter" idx="11"/>
          </p:nvPr>
        </p:nvSpPr>
        <p:spPr/>
        <p:txBody>
          <a:bodyPr/>
          <a:lstStyle/>
          <a:p>
            <a:endParaRPr lang="x-none"/>
          </a:p>
        </p:txBody>
      </p:sp>
      <p:sp>
        <p:nvSpPr>
          <p:cNvPr id="5" name="Номер слайда 4">
            <a:extLst>
              <a:ext uri="{FF2B5EF4-FFF2-40B4-BE49-F238E27FC236}">
                <a16:creationId xmlns="" xmlns:a16="http://schemas.microsoft.com/office/drawing/2014/main" id="{C28D18DD-2448-47B1-B2E8-35A07C504640}"/>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320716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3E1B63F1-9523-4863-B430-C36EC8876A02}"/>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3" name="Нижний колонтитул 2">
            <a:extLst>
              <a:ext uri="{FF2B5EF4-FFF2-40B4-BE49-F238E27FC236}">
                <a16:creationId xmlns="" xmlns:a16="http://schemas.microsoft.com/office/drawing/2014/main" id="{84A22AFF-4ABF-4D5C-A07E-C98A6B3125E7}"/>
              </a:ext>
            </a:extLst>
          </p:cNvPr>
          <p:cNvSpPr>
            <a:spLocks noGrp="1"/>
          </p:cNvSpPr>
          <p:nvPr>
            <p:ph type="ftr" sz="quarter" idx="11"/>
          </p:nvPr>
        </p:nvSpPr>
        <p:spPr/>
        <p:txBody>
          <a:bodyPr/>
          <a:lstStyle/>
          <a:p>
            <a:endParaRPr lang="x-none"/>
          </a:p>
        </p:txBody>
      </p:sp>
      <p:sp>
        <p:nvSpPr>
          <p:cNvPr id="4" name="Номер слайда 3">
            <a:extLst>
              <a:ext uri="{FF2B5EF4-FFF2-40B4-BE49-F238E27FC236}">
                <a16:creationId xmlns="" xmlns:a16="http://schemas.microsoft.com/office/drawing/2014/main" id="{A7008DD8-03ED-4936-BDE3-359BAA2DA259}"/>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2110985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194DD78-E7F0-4DCB-831A-011B973273E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Объект 2">
            <a:extLst>
              <a:ext uri="{FF2B5EF4-FFF2-40B4-BE49-F238E27FC236}">
                <a16:creationId xmlns="" xmlns:a16="http://schemas.microsoft.com/office/drawing/2014/main" id="{685AA61B-C1FE-4BBE-B02A-22168B1A7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Текст 3">
            <a:extLst>
              <a:ext uri="{FF2B5EF4-FFF2-40B4-BE49-F238E27FC236}">
                <a16:creationId xmlns="" xmlns:a16="http://schemas.microsoft.com/office/drawing/2014/main" id="{C0AD04C6-E79A-4D19-AE18-9F837F2F8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F70A984A-C730-4FE5-86DE-27FAE9C65B40}"/>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6" name="Нижний колонтитул 5">
            <a:extLst>
              <a:ext uri="{FF2B5EF4-FFF2-40B4-BE49-F238E27FC236}">
                <a16:creationId xmlns="" xmlns:a16="http://schemas.microsoft.com/office/drawing/2014/main" id="{C4E8F98D-7400-4547-BBDB-56649BD16D6A}"/>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0AEE08F9-375E-4B3F-ACF8-909266D003F9}"/>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2548129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444FDA7-701C-4715-BCE4-249E88A0272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x-none"/>
          </a:p>
        </p:txBody>
      </p:sp>
      <p:sp>
        <p:nvSpPr>
          <p:cNvPr id="3" name="Рисунок 2">
            <a:extLst>
              <a:ext uri="{FF2B5EF4-FFF2-40B4-BE49-F238E27FC236}">
                <a16:creationId xmlns="" xmlns:a16="http://schemas.microsoft.com/office/drawing/2014/main" id="{7C8560B3-2147-4773-8E38-4C2A241656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Текст 3">
            <a:extLst>
              <a:ext uri="{FF2B5EF4-FFF2-40B4-BE49-F238E27FC236}">
                <a16:creationId xmlns="" xmlns:a16="http://schemas.microsoft.com/office/drawing/2014/main" id="{C881CA3D-3D83-482C-99F8-E795B544F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B8AC10B6-87CB-4100-BF64-FA1CAE977278}"/>
              </a:ext>
            </a:extLst>
          </p:cNvPr>
          <p:cNvSpPr>
            <a:spLocks noGrp="1"/>
          </p:cNvSpPr>
          <p:nvPr>
            <p:ph type="dt" sz="half" idx="10"/>
          </p:nvPr>
        </p:nvSpPr>
        <p:spPr/>
        <p:txBody>
          <a:bodyPr/>
          <a:lstStyle/>
          <a:p>
            <a:fld id="{275943A4-A6BF-420C-8EF1-F3929152DAA0}" type="datetimeFigureOut">
              <a:rPr lang="x-none" smtClean="0"/>
              <a:pPr/>
              <a:t>26.04.2023</a:t>
            </a:fld>
            <a:endParaRPr lang="x-none"/>
          </a:p>
        </p:txBody>
      </p:sp>
      <p:sp>
        <p:nvSpPr>
          <p:cNvPr id="6" name="Нижний колонтитул 5">
            <a:extLst>
              <a:ext uri="{FF2B5EF4-FFF2-40B4-BE49-F238E27FC236}">
                <a16:creationId xmlns="" xmlns:a16="http://schemas.microsoft.com/office/drawing/2014/main" id="{A8AB9A28-5A67-4742-901A-E7E60531A08C}"/>
              </a:ext>
            </a:extLst>
          </p:cNvPr>
          <p:cNvSpPr>
            <a:spLocks noGrp="1"/>
          </p:cNvSpPr>
          <p:nvPr>
            <p:ph type="ftr" sz="quarter" idx="11"/>
          </p:nvPr>
        </p:nvSpPr>
        <p:spPr/>
        <p:txBody>
          <a:bodyPr/>
          <a:lstStyle/>
          <a:p>
            <a:endParaRPr lang="x-none"/>
          </a:p>
        </p:txBody>
      </p:sp>
      <p:sp>
        <p:nvSpPr>
          <p:cNvPr id="7" name="Номер слайда 6">
            <a:extLst>
              <a:ext uri="{FF2B5EF4-FFF2-40B4-BE49-F238E27FC236}">
                <a16:creationId xmlns="" xmlns:a16="http://schemas.microsoft.com/office/drawing/2014/main" id="{7BC34318-7D9C-4EE9-98AB-ECEBD71C9822}"/>
              </a:ext>
            </a:extLst>
          </p:cNvPr>
          <p:cNvSpPr>
            <a:spLocks noGrp="1"/>
          </p:cNvSpPr>
          <p:nvPr>
            <p:ph type="sldNum" sz="quarter" idx="12"/>
          </p:nvPr>
        </p:nvSpPr>
        <p:spPr/>
        <p:txBody>
          <a:body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182914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1D92D54-1B3A-442F-BCF5-FBE4304909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x-none"/>
          </a:p>
        </p:txBody>
      </p:sp>
      <p:sp>
        <p:nvSpPr>
          <p:cNvPr id="3" name="Текст 2">
            <a:extLst>
              <a:ext uri="{FF2B5EF4-FFF2-40B4-BE49-F238E27FC236}">
                <a16:creationId xmlns="" xmlns:a16="http://schemas.microsoft.com/office/drawing/2014/main" id="{72857503-5C9F-4A39-8BF0-95BB4072C3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4" name="Дата 3">
            <a:extLst>
              <a:ext uri="{FF2B5EF4-FFF2-40B4-BE49-F238E27FC236}">
                <a16:creationId xmlns="" xmlns:a16="http://schemas.microsoft.com/office/drawing/2014/main" id="{33A644B4-24B5-4343-8DD6-31BA44E1A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943A4-A6BF-420C-8EF1-F3929152DAA0}" type="datetimeFigureOut">
              <a:rPr lang="x-none" smtClean="0"/>
              <a:pPr/>
              <a:t>26.04.2023</a:t>
            </a:fld>
            <a:endParaRPr lang="x-none"/>
          </a:p>
        </p:txBody>
      </p:sp>
      <p:sp>
        <p:nvSpPr>
          <p:cNvPr id="5" name="Нижний колонтитул 4">
            <a:extLst>
              <a:ext uri="{FF2B5EF4-FFF2-40B4-BE49-F238E27FC236}">
                <a16:creationId xmlns="" xmlns:a16="http://schemas.microsoft.com/office/drawing/2014/main" id="{C662F064-A883-44B7-8D61-D9C2F49049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Номер слайда 5">
            <a:extLst>
              <a:ext uri="{FF2B5EF4-FFF2-40B4-BE49-F238E27FC236}">
                <a16:creationId xmlns="" xmlns:a16="http://schemas.microsoft.com/office/drawing/2014/main" id="{CFF679FE-C687-458F-BD41-38596754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B7AE2-DF45-45FF-AE7A-4EF7585D4662}" type="slidenum">
              <a:rPr lang="x-none" smtClean="0"/>
              <a:pPr/>
              <a:t>‹#›</a:t>
            </a:fld>
            <a:endParaRPr lang="x-none"/>
          </a:p>
        </p:txBody>
      </p:sp>
    </p:spTree>
    <p:extLst>
      <p:ext uri="{BB962C8B-B14F-4D97-AF65-F5344CB8AC3E}">
        <p14:creationId xmlns="" xmlns:p14="http://schemas.microsoft.com/office/powerpoint/2010/main" val="1781234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old.uyatemes.kz/forum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6F1F2C8-798B-4CCE-A851-94AFAF350B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8" y="0"/>
            <a:ext cx="12188952" cy="6858000"/>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B45EC5D5-7491-440A-BA50-65910AA0D0AA}"/>
              </a:ext>
            </a:extLst>
          </p:cNvPr>
          <p:cNvSpPr>
            <a:spLocks noGrp="1"/>
          </p:cNvSpPr>
          <p:nvPr>
            <p:ph type="ctrTitle"/>
          </p:nvPr>
        </p:nvSpPr>
        <p:spPr>
          <a:xfrm>
            <a:off x="970908" y="1220919"/>
            <a:ext cx="5425781" cy="2387600"/>
          </a:xfrm>
        </p:spPr>
        <p:txBody>
          <a:bodyPr>
            <a:normAutofit/>
          </a:bodyPr>
          <a:lstStyle/>
          <a:p>
            <a:pPr algn="l"/>
            <a:r>
              <a:rPr lang="kk-KZ" b="1" dirty="0">
                <a:solidFill>
                  <a:schemeClr val="bg1"/>
                </a:solidFill>
                <a:latin typeface="Times New Roman" pitchFamily="18" charset="0"/>
                <a:cs typeface="Times New Roman" pitchFamily="18" charset="0"/>
              </a:rPr>
              <a:t>Буллинг, кибербуллинг</a:t>
            </a:r>
            <a:endParaRPr lang="x-none" b="1" dirty="0">
              <a:solidFill>
                <a:schemeClr val="bg1"/>
              </a:solidFill>
              <a:latin typeface="Times New Roman" pitchFamily="18" charset="0"/>
              <a:cs typeface="Times New Roman" pitchFamily="18" charset="0"/>
            </a:endParaRPr>
          </a:p>
        </p:txBody>
      </p:sp>
      <p:sp>
        <p:nvSpPr>
          <p:cNvPr id="10" name="Freeform: Shape 9">
            <a:extLst>
              <a:ext uri="{FF2B5EF4-FFF2-40B4-BE49-F238E27FC236}">
                <a16:creationId xmlns="" xmlns:a16="http://schemas.microsoft.com/office/drawing/2014/main" id="{755E9CD0-04B0-4A3C-B291-AD913379C7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 xmlns:a16="http://schemas.microsoft.com/office/drawing/2014/main" id="{1DD8BF3B-6066-418C-8D1A-75C5E396FC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 xmlns:a16="http://schemas.microsoft.com/office/drawing/2014/main" id="{80BC66F9-7A74-4286-AD22-1174052CC22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 xmlns:a16="http://schemas.microsoft.com/office/drawing/2014/main" id="{D8142CC3-2B5C-48E6-9DF0-6C8ACBAF23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 xmlns:a16="http://schemas.microsoft.com/office/drawing/2014/main" id="{7B2D303B-3DD0-4319-9EAD-361847FEC71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 xmlns:a16="http://schemas.microsoft.com/office/drawing/2014/main" id="{46A89C79-8EF3-4AF9-B3D9-59A883F41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 xmlns:a16="http://schemas.microsoft.com/office/drawing/2014/main" id="{EFE5CE34-4543-42E5-B82C-1F3D12422CD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 xmlns:a16="http://schemas.microsoft.com/office/drawing/2014/main" id="{72AF41FE-63D7-4695-81D2-66D2510E44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86645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A1D7EC86-7CB9-431D-8AC3-8AAF0440B1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 xmlns:a16="http://schemas.microsoft.com/office/drawing/2014/main" id="{D4B9777F-B610-419B-9193-80306388F3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 xmlns:a16="http://schemas.microsoft.com/office/drawing/2014/main" id="{311F016A-A753-449B-9EA6-322199B711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1427715">
            <a:off x="1108520" y="775849"/>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Заголовок 1">
            <a:extLst>
              <a:ext uri="{FF2B5EF4-FFF2-40B4-BE49-F238E27FC236}">
                <a16:creationId xmlns="" xmlns:a16="http://schemas.microsoft.com/office/drawing/2014/main" id="{D560D1E5-85BC-4E68-AC62-57466CF397FD}"/>
              </a:ext>
            </a:extLst>
          </p:cNvPr>
          <p:cNvSpPr>
            <a:spLocks noGrp="1"/>
          </p:cNvSpPr>
          <p:nvPr>
            <p:ph type="title"/>
          </p:nvPr>
        </p:nvSpPr>
        <p:spPr>
          <a:xfrm>
            <a:off x="860742" y="373626"/>
            <a:ext cx="4425962" cy="5093109"/>
          </a:xfrm>
        </p:spPr>
        <p:txBody>
          <a:bodyPr vert="horz" lIns="91440" tIns="45720" rIns="91440" bIns="45720" rtlCol="0" anchor="b">
            <a:normAutofit fontScale="90000"/>
          </a:bodyPr>
          <a:lstStyle/>
          <a:p>
            <a:r>
              <a:rPr lang="x-none" b="1" dirty="0" err="1"/>
              <a:t>Кибербуллинг</a:t>
            </a:r>
            <a:r>
              <a:rPr lang="x-none" b="1" dirty="0"/>
              <a:t> </a:t>
            </a:r>
            <a:r>
              <a:rPr lang="x-none" b="1" dirty="0" err="1"/>
              <a:t>дегеніміз</a:t>
            </a:r>
            <a:r>
              <a:rPr lang="x-none" b="1" dirty="0"/>
              <a:t> не?</a:t>
            </a:r>
            <a:r>
              <a:rPr lang="x-none" dirty="0"/>
              <a:t/>
            </a:r>
            <a:br>
              <a:rPr lang="x-none" dirty="0"/>
            </a:br>
            <a:r>
              <a:rPr lang="x-none" dirty="0" err="1"/>
              <a:t>Кибербуллинг</a:t>
            </a:r>
            <a:r>
              <a:rPr lang="x-none" dirty="0"/>
              <a:t> – </a:t>
            </a:r>
            <a:r>
              <a:rPr lang="x-none" dirty="0" err="1"/>
              <a:t>адамды</a:t>
            </a:r>
            <a:r>
              <a:rPr lang="x-none" dirty="0"/>
              <a:t> </a:t>
            </a:r>
            <a:r>
              <a:rPr lang="x-none" dirty="0" err="1"/>
              <a:t>интернетте</a:t>
            </a:r>
            <a:r>
              <a:rPr lang="x-none" dirty="0"/>
              <a:t>, </a:t>
            </a:r>
            <a:r>
              <a:rPr lang="x-none" dirty="0" err="1"/>
              <a:t>мысалы</a:t>
            </a:r>
            <a:r>
              <a:rPr lang="x-none" dirty="0"/>
              <a:t> </a:t>
            </a:r>
            <a:r>
              <a:rPr lang="x-none" dirty="0" err="1"/>
              <a:t>әлеуметтік</a:t>
            </a:r>
            <a:r>
              <a:rPr lang="x-none" dirty="0"/>
              <a:t> </a:t>
            </a:r>
            <a:r>
              <a:rPr lang="x-none" dirty="0" err="1"/>
              <a:t>желілерде</a:t>
            </a:r>
            <a:r>
              <a:rPr lang="x-none" dirty="0"/>
              <a:t> </a:t>
            </a:r>
            <a:r>
              <a:rPr lang="x-none" dirty="0" err="1"/>
              <a:t>қорлау</a:t>
            </a:r>
            <a:r>
              <a:rPr lang="x-none" dirty="0"/>
              <a:t> </a:t>
            </a:r>
            <a:r>
              <a:rPr lang="x-none" dirty="0" err="1"/>
              <a:t>немесе</a:t>
            </a:r>
            <a:r>
              <a:rPr lang="x-none" dirty="0"/>
              <a:t> </a:t>
            </a:r>
            <a:r>
              <a:rPr lang="x-none" dirty="0" err="1"/>
              <a:t>қудалау</a:t>
            </a:r>
            <a:r>
              <a:rPr lang="x-none" dirty="0"/>
              <a:t>.</a:t>
            </a:r>
            <a:endParaRPr lang="en-US" sz="6000" dirty="0"/>
          </a:p>
        </p:txBody>
      </p:sp>
      <p:pic>
        <p:nvPicPr>
          <p:cNvPr id="5" name="Объект 4" descr="Изображение выглядит как ноутбук, человек, внутренний, компьютер&#10;&#10;Автоматически созданное описание">
            <a:extLst>
              <a:ext uri="{FF2B5EF4-FFF2-40B4-BE49-F238E27FC236}">
                <a16:creationId xmlns="" xmlns:a16="http://schemas.microsoft.com/office/drawing/2014/main" id="{26B56249-09DF-447D-BB78-C4DE1871CAB4}"/>
              </a:ext>
            </a:extLst>
          </p:cNvPr>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r="32668"/>
          <a:stretch/>
        </p:blipFill>
        <p:spPr>
          <a:xfrm>
            <a:off x="5733768" y="-1"/>
            <a:ext cx="6458232" cy="6858001"/>
          </a:xfrm>
          <a:custGeom>
            <a:avLst/>
            <a:gdLst/>
            <a:ahLst/>
            <a:cxnLst/>
            <a:rect l="l" t="t" r="r" b="b"/>
            <a:pathLst>
              <a:path w="6458232" h="6858001">
                <a:moveTo>
                  <a:pt x="2209000" y="0"/>
                </a:moveTo>
                <a:lnTo>
                  <a:pt x="6458232" y="0"/>
                </a:lnTo>
                <a:lnTo>
                  <a:pt x="6458232" y="6858001"/>
                </a:lnTo>
                <a:lnTo>
                  <a:pt x="651045" y="6858001"/>
                </a:lnTo>
                <a:lnTo>
                  <a:pt x="635146" y="6830200"/>
                </a:lnTo>
                <a:cubicBezTo>
                  <a:pt x="230085" y="6080469"/>
                  <a:pt x="0" y="5221296"/>
                  <a:pt x="0" y="4308089"/>
                </a:cubicBezTo>
                <a:cubicBezTo>
                  <a:pt x="0" y="2572997"/>
                  <a:pt x="830606" y="1032965"/>
                  <a:pt x="2113832" y="68046"/>
                </a:cubicBezTo>
                <a:close/>
              </a:path>
            </a:pathLst>
          </a:custGeom>
        </p:spPr>
      </p:pic>
      <p:sp>
        <p:nvSpPr>
          <p:cNvPr id="16" name="Rectangle 15">
            <a:extLst>
              <a:ext uri="{FF2B5EF4-FFF2-40B4-BE49-F238E27FC236}">
                <a16:creationId xmlns="" xmlns:a16="http://schemas.microsoft.com/office/drawing/2014/main" id="{95106A28-883A-4993-BF9E-C403B81A8D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394269" y="4274457"/>
            <a:ext cx="825256" cy="82525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Oval 17">
            <a:extLst>
              <a:ext uri="{FF2B5EF4-FFF2-40B4-BE49-F238E27FC236}">
                <a16:creationId xmlns="" xmlns:a16="http://schemas.microsoft.com/office/drawing/2014/main" id="{F5AE4E4F-9F4C-43ED-8299-9BD63B74E8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60742" y="5649686"/>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0475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wnloads\b5b650d3-30e4-44c4-8201-3a2cbecccf5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2400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866DC3-7153-409E-B0B9-3302DF9B0F5D}"/>
              </a:ext>
            </a:extLst>
          </p:cNvPr>
          <p:cNvSpPr>
            <a:spLocks noGrp="1"/>
          </p:cNvSpPr>
          <p:nvPr>
            <p:ph type="title"/>
          </p:nvPr>
        </p:nvSpPr>
        <p:spPr>
          <a:xfrm>
            <a:off x="838200" y="365126"/>
            <a:ext cx="10515600" cy="1050720"/>
          </a:xfrm>
        </p:spPr>
        <p:txBody>
          <a:bodyPr/>
          <a:lstStyle/>
          <a:p>
            <a:pPr algn="ctr"/>
            <a:r>
              <a:rPr lang="ru-RU" b="1" dirty="0"/>
              <a:t>КИБЕРБУЛЛИНГ</a:t>
            </a:r>
            <a:endParaRPr lang="x-none" b="1" dirty="0"/>
          </a:p>
        </p:txBody>
      </p:sp>
      <p:sp>
        <p:nvSpPr>
          <p:cNvPr id="3" name="Объект 2">
            <a:extLst>
              <a:ext uri="{FF2B5EF4-FFF2-40B4-BE49-F238E27FC236}">
                <a16:creationId xmlns="" xmlns:a16="http://schemas.microsoft.com/office/drawing/2014/main" id="{AC74BC13-CD54-48DA-9E06-F5F60DF0026E}"/>
              </a:ext>
            </a:extLst>
          </p:cNvPr>
          <p:cNvSpPr>
            <a:spLocks noGrp="1"/>
          </p:cNvSpPr>
          <p:nvPr>
            <p:ph idx="1"/>
          </p:nvPr>
        </p:nvSpPr>
        <p:spPr>
          <a:xfrm>
            <a:off x="838200" y="1219200"/>
            <a:ext cx="10515600" cy="5407742"/>
          </a:xfrm>
        </p:spPr>
        <p:txBody>
          <a:bodyPr>
            <a:normAutofit fontScale="62500" lnSpcReduction="20000"/>
          </a:bodyPr>
          <a:lstStyle/>
          <a:p>
            <a:pPr marL="0" indent="0">
              <a:buNone/>
            </a:pPr>
            <a:r>
              <a:rPr lang="x-none" sz="3600" dirty="0" err="1"/>
              <a:t>Егер</a:t>
            </a:r>
            <a:r>
              <a:rPr lang="x-none" sz="3600" dirty="0"/>
              <a:t> де:</a:t>
            </a:r>
            <a:endParaRPr lang="ru-RU" sz="3600" dirty="0"/>
          </a:p>
          <a:p>
            <a:pPr>
              <a:buFont typeface="Wingdings" panose="05000000000000000000" pitchFamily="2" charset="2"/>
              <a:buChar char="Ø"/>
            </a:pPr>
            <a:r>
              <a:rPr lang="x-none" sz="3600" dirty="0" err="1"/>
              <a:t>саған</a:t>
            </a:r>
            <a:r>
              <a:rPr lang="x-none" sz="3600" dirty="0"/>
              <a:t> </a:t>
            </a:r>
            <a:r>
              <a:rPr lang="x-none" sz="3600" dirty="0" err="1"/>
              <a:t>зұлым</a:t>
            </a:r>
            <a:r>
              <a:rPr lang="x-none" sz="3600" dirty="0"/>
              <a:t>, </a:t>
            </a:r>
            <a:r>
              <a:rPr lang="x-none" sz="3600" dirty="0" err="1"/>
              <a:t>ренішті</a:t>
            </a:r>
            <a:r>
              <a:rPr lang="x-none" sz="3600" dirty="0"/>
              <a:t> </a:t>
            </a:r>
            <a:r>
              <a:rPr lang="x-none" sz="3600" dirty="0" err="1"/>
              <a:t>хабарламалар</a:t>
            </a:r>
            <a:r>
              <a:rPr lang="x-none" sz="3600" dirty="0"/>
              <a:t>, смс </a:t>
            </a:r>
            <a:r>
              <a:rPr lang="x-none" sz="3600" dirty="0" err="1"/>
              <a:t>немесе</a:t>
            </a:r>
            <a:r>
              <a:rPr lang="x-none" sz="3600" dirty="0"/>
              <a:t> </a:t>
            </a:r>
            <a:r>
              <a:rPr lang="x-none" sz="3600" dirty="0" err="1"/>
              <a:t>электронды</a:t>
            </a:r>
            <a:r>
              <a:rPr lang="x-none" sz="3600" dirty="0"/>
              <a:t> </a:t>
            </a:r>
            <a:r>
              <a:rPr lang="x-none" sz="3600" dirty="0" err="1"/>
              <a:t>хаттар</a:t>
            </a:r>
            <a:r>
              <a:rPr lang="x-none" sz="3600" dirty="0"/>
              <a:t> (</a:t>
            </a:r>
            <a:r>
              <a:rPr lang="x-none" sz="3600" dirty="0" err="1"/>
              <a:t>email</a:t>
            </a:r>
            <a:r>
              <a:rPr lang="x-none" sz="3600" dirty="0"/>
              <a:t>) </a:t>
            </a:r>
            <a:r>
              <a:rPr lang="x-none" sz="3600" dirty="0" err="1"/>
              <a:t>жазса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қорлайтын</a:t>
            </a:r>
            <a:r>
              <a:rPr lang="x-none" sz="3600" dirty="0"/>
              <a:t> </a:t>
            </a:r>
            <a:r>
              <a:rPr lang="x-none" sz="3600" dirty="0" err="1"/>
              <a:t>бейнероликтер</a:t>
            </a:r>
            <a:r>
              <a:rPr lang="x-none" sz="3600" dirty="0"/>
              <a:t>, </a:t>
            </a:r>
            <a:r>
              <a:rPr lang="x-none" sz="3600" dirty="0" err="1"/>
              <a:t>суреттер</a:t>
            </a:r>
            <a:r>
              <a:rPr lang="x-none" sz="3600" dirty="0"/>
              <a:t>, </a:t>
            </a:r>
            <a:r>
              <a:rPr lang="x-none" sz="3600" dirty="0" err="1"/>
              <a:t>өсек</a:t>
            </a:r>
            <a:r>
              <a:rPr lang="x-none" sz="3600" dirty="0"/>
              <a:t> </a:t>
            </a:r>
            <a:r>
              <a:rPr lang="x-none" sz="3600" dirty="0" err="1"/>
              <a:t>немесе</a:t>
            </a:r>
            <a:r>
              <a:rPr lang="x-none" sz="3600" dirty="0"/>
              <a:t> </a:t>
            </a:r>
            <a:r>
              <a:rPr lang="x-none" sz="3600" dirty="0" err="1"/>
              <a:t>жалған</a:t>
            </a:r>
            <a:r>
              <a:rPr lang="x-none" sz="3600" dirty="0"/>
              <a:t> </a:t>
            </a:r>
            <a:r>
              <a:rPr lang="x-none" sz="3600" dirty="0" err="1"/>
              <a:t>сөздер</a:t>
            </a:r>
            <a:r>
              <a:rPr lang="x-none" sz="3600" dirty="0"/>
              <a:t> </a:t>
            </a:r>
            <a:r>
              <a:rPr lang="x-none" sz="3600" dirty="0" err="1"/>
              <a:t>таратса</a:t>
            </a:r>
            <a:endParaRPr lang="x-none" sz="3600" dirty="0"/>
          </a:p>
          <a:p>
            <a:pPr lvl="0">
              <a:buFont typeface="Wingdings" panose="05000000000000000000" pitchFamily="2" charset="2"/>
              <a:buChar char="Ø"/>
            </a:pPr>
            <a:r>
              <a:rPr lang="x-none" sz="3600" dirty="0" err="1"/>
              <a:t>әлеуметтік</a:t>
            </a:r>
            <a:r>
              <a:rPr lang="x-none" sz="3600" dirty="0"/>
              <a:t> </a:t>
            </a:r>
            <a:r>
              <a:rPr lang="x-none" sz="3600" dirty="0" err="1"/>
              <a:t>желілерде</a:t>
            </a:r>
            <a:r>
              <a:rPr lang="x-none" sz="3600" dirty="0"/>
              <a:t> </a:t>
            </a:r>
            <a:r>
              <a:rPr lang="x-none" sz="3600" dirty="0" err="1"/>
              <a:t>сенің</a:t>
            </a:r>
            <a:r>
              <a:rPr lang="x-none" sz="3600" dirty="0"/>
              <a:t> </a:t>
            </a:r>
            <a:r>
              <a:rPr lang="x-none" sz="3600" dirty="0" err="1"/>
              <a:t>атыңнан</a:t>
            </a:r>
            <a:r>
              <a:rPr lang="x-none" sz="3600" dirty="0"/>
              <a:t> </a:t>
            </a:r>
            <a:r>
              <a:rPr lang="x-none" sz="3600" dirty="0" err="1"/>
              <a:t>жалған</a:t>
            </a:r>
            <a:r>
              <a:rPr lang="x-none" sz="3600" dirty="0"/>
              <a:t> </a:t>
            </a:r>
            <a:r>
              <a:rPr lang="x-none" sz="3600" dirty="0" err="1"/>
              <a:t>аккаунттар</a:t>
            </a:r>
            <a:r>
              <a:rPr lang="x-none" sz="3600" dirty="0"/>
              <a:t> </a:t>
            </a:r>
            <a:r>
              <a:rPr lang="x-none" sz="3600" dirty="0" err="1"/>
              <a:t>құрып</a:t>
            </a:r>
            <a:r>
              <a:rPr lang="x-none" sz="3600" dirty="0"/>
              <a:t>, </a:t>
            </a:r>
            <a:r>
              <a:rPr lang="x-none" sz="3600" dirty="0" err="1"/>
              <a:t>онда</a:t>
            </a:r>
            <a:r>
              <a:rPr lang="x-none" sz="3600" dirty="0"/>
              <a:t> </a:t>
            </a:r>
            <a:r>
              <a:rPr lang="x-none" sz="3600" dirty="0" err="1"/>
              <a:t>ерсi</a:t>
            </a:r>
            <a:r>
              <a:rPr lang="x-none" sz="3600" dirty="0"/>
              <a:t> </a:t>
            </a:r>
            <a:r>
              <a:rPr lang="x-none" sz="3600" dirty="0" err="1"/>
              <a:t>фотосуреттерді</a:t>
            </a:r>
            <a:r>
              <a:rPr lang="x-none" sz="3600" dirty="0"/>
              <a:t> </a:t>
            </a:r>
            <a:r>
              <a:rPr lang="x-none" sz="3600" dirty="0" err="1"/>
              <a:t>орналастырса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ренжіту</a:t>
            </a:r>
            <a:r>
              <a:rPr lang="x-none" sz="3600" dirty="0"/>
              <a:t> </a:t>
            </a:r>
            <a:r>
              <a:rPr lang="x-none" sz="3600" dirty="0" err="1"/>
              <a:t>үшін</a:t>
            </a:r>
            <a:r>
              <a:rPr lang="x-none" sz="3600" dirty="0"/>
              <a:t> </a:t>
            </a:r>
            <a:r>
              <a:rPr lang="x-none" sz="3600" dirty="0" err="1"/>
              <a:t>әлеуметтік</a:t>
            </a:r>
            <a:r>
              <a:rPr lang="x-none" sz="3600" dirty="0"/>
              <a:t> </a:t>
            </a:r>
            <a:r>
              <a:rPr lang="x-none" sz="3600" dirty="0" err="1"/>
              <a:t>желілерде</a:t>
            </a:r>
            <a:r>
              <a:rPr lang="x-none" sz="3600" dirty="0"/>
              <a:t> </a:t>
            </a:r>
            <a:r>
              <a:rPr lang="x-none" sz="3600" dirty="0" err="1"/>
              <a:t>достар</a:t>
            </a:r>
            <a:r>
              <a:rPr lang="x-none" sz="3600" dirty="0"/>
              <a:t> </a:t>
            </a:r>
            <a:r>
              <a:rPr lang="x-none" sz="3600" dirty="0" err="1"/>
              <a:t>тобынан</a:t>
            </a:r>
            <a:r>
              <a:rPr lang="x-none" sz="3600" dirty="0"/>
              <a:t> </a:t>
            </a:r>
            <a:r>
              <a:rPr lang="x-none" sz="3600" dirty="0" err="1"/>
              <a:t>әдейі</a:t>
            </a:r>
            <a:r>
              <a:rPr lang="x-none" sz="3600" dirty="0"/>
              <a:t> </a:t>
            </a:r>
            <a:r>
              <a:rPr lang="x-none" sz="3600" dirty="0" err="1"/>
              <a:t>шығарып</a:t>
            </a:r>
            <a:r>
              <a:rPr lang="x-none" sz="3600" dirty="0"/>
              <a:t> </a:t>
            </a:r>
            <a:r>
              <a:rPr lang="x-none" sz="3600" dirty="0" err="1"/>
              <a:t>тастаса</a:t>
            </a:r>
            <a:endParaRPr lang="x-none" sz="3600" dirty="0"/>
          </a:p>
          <a:p>
            <a:pPr lvl="0">
              <a:buFont typeface="Wingdings" panose="05000000000000000000" pitchFamily="2" charset="2"/>
              <a:buChar char="Ø"/>
            </a:pPr>
            <a:r>
              <a:rPr lang="x-none" sz="3600" dirty="0" err="1"/>
              <a:t>саған</a:t>
            </a:r>
            <a:r>
              <a:rPr lang="x-none" sz="3600" dirty="0"/>
              <a:t> </a:t>
            </a:r>
            <a:r>
              <a:rPr lang="x-none" sz="3600" dirty="0" err="1"/>
              <a:t>әдепсіз</a:t>
            </a:r>
            <a:r>
              <a:rPr lang="x-none" sz="3600" dirty="0"/>
              <a:t> </a:t>
            </a:r>
            <a:r>
              <a:rPr lang="x-none" sz="3600" dirty="0" err="1"/>
              <a:t>сөздер</a:t>
            </a:r>
            <a:r>
              <a:rPr lang="x-none" sz="3600" dirty="0"/>
              <a:t> </a:t>
            </a:r>
            <a:r>
              <a:rPr lang="x-none" sz="3600" dirty="0" err="1"/>
              <a:t>жазылған</a:t>
            </a:r>
            <a:r>
              <a:rPr lang="x-none" sz="3600" dirty="0"/>
              <a:t> </a:t>
            </a:r>
            <a:r>
              <a:rPr lang="x-none" sz="3600" dirty="0" err="1"/>
              <a:t>немесе</a:t>
            </a:r>
            <a:r>
              <a:rPr lang="x-none" sz="3600" dirty="0"/>
              <a:t> </a:t>
            </a:r>
            <a:r>
              <a:rPr lang="x-none" sz="3600" dirty="0" err="1"/>
              <a:t>қоқан-лоқы</a:t>
            </a:r>
            <a:r>
              <a:rPr lang="x-none" sz="3600" dirty="0"/>
              <a:t> </a:t>
            </a:r>
            <a:r>
              <a:rPr lang="x-none" sz="3600" dirty="0" err="1"/>
              <a:t>түрдегі</a:t>
            </a:r>
            <a:r>
              <a:rPr lang="x-none" sz="3600" dirty="0"/>
              <a:t> </a:t>
            </a:r>
            <a:r>
              <a:rPr lang="x-none" sz="3600" dirty="0" err="1"/>
              <a:t>хабарламалар</a:t>
            </a:r>
            <a:r>
              <a:rPr lang="x-none" sz="3600" dirty="0"/>
              <a:t> </a:t>
            </a:r>
            <a:r>
              <a:rPr lang="x-none" sz="3600" dirty="0" err="1"/>
              <a:t>жіберсе</a:t>
            </a:r>
            <a:endParaRPr lang="x-none" sz="3600" dirty="0"/>
          </a:p>
          <a:p>
            <a:pPr lvl="0">
              <a:buFont typeface="Wingdings" panose="05000000000000000000" pitchFamily="2" charset="2"/>
              <a:buChar char="Ø"/>
            </a:pPr>
            <a:r>
              <a:rPr lang="x-none" sz="3600" dirty="0" err="1"/>
              <a:t>жеке</a:t>
            </a:r>
            <a:r>
              <a:rPr lang="x-none" sz="3600" dirty="0"/>
              <a:t> </a:t>
            </a:r>
            <a:r>
              <a:rPr lang="x-none" sz="3600" dirty="0" err="1"/>
              <a:t>басыңа</a:t>
            </a:r>
            <a:r>
              <a:rPr lang="x-none" sz="3600" dirty="0"/>
              <a:t> </a:t>
            </a:r>
            <a:r>
              <a:rPr lang="x-none" sz="3600" dirty="0" err="1"/>
              <a:t>қатысты</a:t>
            </a:r>
            <a:r>
              <a:rPr lang="x-none" sz="3600" dirty="0"/>
              <a:t> </a:t>
            </a:r>
            <a:r>
              <a:rPr lang="x-none" sz="3600" dirty="0" err="1"/>
              <a:t>ақпаратты</a:t>
            </a:r>
            <a:r>
              <a:rPr lang="x-none" sz="3600" dirty="0"/>
              <a:t> </a:t>
            </a:r>
            <a:r>
              <a:rPr lang="x-none" sz="3600" dirty="0" err="1"/>
              <a:t>басқаларға</a:t>
            </a:r>
            <a:r>
              <a:rPr lang="x-none" sz="3600" dirty="0"/>
              <a:t> </a:t>
            </a:r>
            <a:r>
              <a:rPr lang="x-none" sz="3600" dirty="0" err="1"/>
              <a:t>жайса</a:t>
            </a:r>
            <a:endParaRPr lang="x-none" sz="3600" dirty="0"/>
          </a:p>
          <a:p>
            <a:pPr lvl="0">
              <a:buFont typeface="Wingdings" panose="05000000000000000000" pitchFamily="2" charset="2"/>
              <a:buChar char="Ø"/>
            </a:pPr>
            <a:r>
              <a:rPr lang="x-none" sz="3600" dirty="0" err="1"/>
              <a:t>сені</a:t>
            </a:r>
            <a:r>
              <a:rPr lang="x-none" sz="3600" dirty="0"/>
              <a:t> </a:t>
            </a:r>
            <a:r>
              <a:rPr lang="x-none" sz="3600" dirty="0" err="1"/>
              <a:t>ренжіту</a:t>
            </a:r>
            <a:r>
              <a:rPr lang="x-none" sz="3600" dirty="0"/>
              <a:t> не </a:t>
            </a:r>
            <a:r>
              <a:rPr lang="x-none" sz="3600" dirty="0" err="1"/>
              <a:t>қорлау</a:t>
            </a:r>
            <a:r>
              <a:rPr lang="x-none" sz="3600" dirty="0"/>
              <a:t> </a:t>
            </a:r>
            <a:r>
              <a:rPr lang="x-none" sz="3600" dirty="0" err="1"/>
              <a:t>мақсатында</a:t>
            </a:r>
            <a:r>
              <a:rPr lang="x-none" sz="3600" dirty="0"/>
              <a:t> </a:t>
            </a:r>
            <a:r>
              <a:rPr lang="x-none" sz="3600" dirty="0" err="1"/>
              <a:t>жеке</a:t>
            </a:r>
            <a:r>
              <a:rPr lang="x-none" sz="3600" dirty="0"/>
              <a:t> </a:t>
            </a:r>
            <a:r>
              <a:rPr lang="x-none" sz="3600" dirty="0" err="1"/>
              <a:t>фотосуреттеріңді</a:t>
            </a:r>
            <a:r>
              <a:rPr lang="x-none" sz="3600" dirty="0"/>
              <a:t> </a:t>
            </a:r>
            <a:r>
              <a:rPr lang="x-none" sz="3600" dirty="0" err="1"/>
              <a:t>басқаларға</a:t>
            </a:r>
            <a:r>
              <a:rPr lang="x-none" sz="3600" dirty="0"/>
              <a:t> </a:t>
            </a:r>
            <a:r>
              <a:rPr lang="x-none" sz="3600" dirty="0" err="1"/>
              <a:t>рұқсатсыз</a:t>
            </a:r>
            <a:r>
              <a:rPr lang="x-none" sz="3600" dirty="0"/>
              <a:t> </a:t>
            </a:r>
            <a:r>
              <a:rPr lang="x-none" sz="3600" dirty="0" err="1"/>
              <a:t>жіберсе</a:t>
            </a:r>
            <a:r>
              <a:rPr lang="x-none" sz="3600" dirty="0"/>
              <a:t>, </a:t>
            </a:r>
            <a:r>
              <a:rPr lang="x-none" sz="3600" dirty="0" err="1"/>
              <a:t>онда</a:t>
            </a:r>
            <a:r>
              <a:rPr lang="x-none" sz="3600" dirty="0"/>
              <a:t> сен </a:t>
            </a:r>
            <a:r>
              <a:rPr lang="x-none" sz="3600" dirty="0" err="1"/>
              <a:t>кибербуллинге</a:t>
            </a:r>
            <a:r>
              <a:rPr lang="x-none" sz="3600" dirty="0"/>
              <a:t> тап </a:t>
            </a:r>
            <a:r>
              <a:rPr lang="x-none" sz="3600" dirty="0" err="1"/>
              <a:t>болдың</a:t>
            </a:r>
            <a:r>
              <a:rPr lang="x-none" sz="3600" dirty="0"/>
              <a:t>.</a:t>
            </a:r>
            <a:endParaRPr lang="ru-RU" sz="3600" dirty="0"/>
          </a:p>
          <a:p>
            <a:pPr marL="0" indent="0">
              <a:buNone/>
            </a:pPr>
            <a:r>
              <a:rPr lang="ru-RU" sz="3600" b="1" dirty="0">
                <a:solidFill>
                  <a:srgbClr val="FF0000"/>
                </a:solidFill>
              </a:rPr>
              <a:t>	</a:t>
            </a:r>
            <a:r>
              <a:rPr lang="x-none" sz="3600" b="1" dirty="0">
                <a:solidFill>
                  <a:srgbClr val="FF0000"/>
                </a:solidFill>
              </a:rPr>
              <a:t>Кез </a:t>
            </a:r>
            <a:r>
              <a:rPr lang="x-none" sz="3600" b="1" dirty="0" err="1">
                <a:solidFill>
                  <a:srgbClr val="FF0000"/>
                </a:solidFill>
              </a:rPr>
              <a:t>келген</a:t>
            </a:r>
            <a:r>
              <a:rPr lang="x-none" sz="3600" b="1" dirty="0">
                <a:solidFill>
                  <a:srgbClr val="FF0000"/>
                </a:solidFill>
              </a:rPr>
              <a:t> </a:t>
            </a:r>
            <a:r>
              <a:rPr lang="x-none" sz="3600" b="1" dirty="0" err="1">
                <a:solidFill>
                  <a:srgbClr val="FF0000"/>
                </a:solidFill>
              </a:rPr>
              <a:t>адамның</a:t>
            </a:r>
            <a:r>
              <a:rPr lang="x-none" sz="3600" b="1" dirty="0">
                <a:solidFill>
                  <a:srgbClr val="FF0000"/>
                </a:solidFill>
              </a:rPr>
              <a:t> </a:t>
            </a:r>
            <a:r>
              <a:rPr lang="x-none" sz="3600" b="1" dirty="0" err="1">
                <a:solidFill>
                  <a:srgbClr val="FF0000"/>
                </a:solidFill>
              </a:rPr>
              <a:t>кибербуллинг</a:t>
            </a:r>
            <a:r>
              <a:rPr lang="kk-KZ" sz="3600" b="1" dirty="0">
                <a:solidFill>
                  <a:srgbClr val="FF0000"/>
                </a:solidFill>
              </a:rPr>
              <a:t>к</a:t>
            </a:r>
            <a:r>
              <a:rPr lang="x-none" sz="3600" b="1" dirty="0">
                <a:solidFill>
                  <a:srgbClr val="FF0000"/>
                </a:solidFill>
              </a:rPr>
              <a:t>е </a:t>
            </a:r>
            <a:r>
              <a:rPr lang="x-none" sz="3600" b="1" dirty="0" err="1">
                <a:solidFill>
                  <a:srgbClr val="FF0000"/>
                </a:solidFill>
              </a:rPr>
              <a:t>ұшырауы</a:t>
            </a:r>
            <a:r>
              <a:rPr lang="x-none" sz="3600" b="1" dirty="0">
                <a:solidFill>
                  <a:srgbClr val="FF0000"/>
                </a:solidFill>
              </a:rPr>
              <a:t> </a:t>
            </a:r>
            <a:r>
              <a:rPr lang="x-none" sz="3600" b="1" dirty="0" err="1">
                <a:solidFill>
                  <a:srgbClr val="FF0000"/>
                </a:solidFill>
              </a:rPr>
              <a:t>мүмкін</a:t>
            </a:r>
            <a:r>
              <a:rPr lang="x-none" sz="3600" b="1" dirty="0">
                <a:solidFill>
                  <a:srgbClr val="FF0000"/>
                </a:solidFill>
              </a:rPr>
              <a:t> </a:t>
            </a:r>
            <a:r>
              <a:rPr lang="x-none" sz="3600" b="1" dirty="0" err="1">
                <a:solidFill>
                  <a:srgbClr val="FF0000"/>
                </a:solidFill>
              </a:rPr>
              <a:t>екені</a:t>
            </a:r>
            <a:r>
              <a:rPr lang="x-none" sz="3600" b="1" dirty="0">
                <a:solidFill>
                  <a:srgbClr val="FF0000"/>
                </a:solidFill>
              </a:rPr>
              <a:t> </a:t>
            </a:r>
            <a:r>
              <a:rPr lang="x-none" sz="3600" b="1" dirty="0" err="1">
                <a:solidFill>
                  <a:srgbClr val="FF0000"/>
                </a:solidFill>
              </a:rPr>
              <a:t>есіңде</a:t>
            </a:r>
            <a:r>
              <a:rPr lang="x-none" sz="3600" b="1" dirty="0">
                <a:solidFill>
                  <a:srgbClr val="FF0000"/>
                </a:solidFill>
              </a:rPr>
              <a:t> </a:t>
            </a:r>
            <a:r>
              <a:rPr lang="x-none" sz="3600" b="1" dirty="0" err="1">
                <a:solidFill>
                  <a:srgbClr val="FF0000"/>
                </a:solidFill>
              </a:rPr>
              <a:t>болсын</a:t>
            </a:r>
            <a:r>
              <a:rPr lang="x-none" sz="3600" b="1" dirty="0">
                <a:solidFill>
                  <a:srgbClr val="FF0000"/>
                </a:solidFill>
              </a:rPr>
              <a:t>. </a:t>
            </a:r>
            <a:r>
              <a:rPr lang="x-none" sz="3600" b="1" dirty="0" err="1">
                <a:solidFill>
                  <a:srgbClr val="FF0000"/>
                </a:solidFill>
              </a:rPr>
              <a:t>Егер</a:t>
            </a:r>
            <a:r>
              <a:rPr lang="x-none" sz="3600" b="1" dirty="0">
                <a:solidFill>
                  <a:srgbClr val="FF0000"/>
                </a:solidFill>
              </a:rPr>
              <a:t> де </a:t>
            </a:r>
            <a:r>
              <a:rPr lang="x-none" sz="3600" b="1" dirty="0" err="1">
                <a:solidFill>
                  <a:srgbClr val="FF0000"/>
                </a:solidFill>
              </a:rPr>
              <a:t>сенімен</a:t>
            </a:r>
            <a:r>
              <a:rPr lang="x-none" sz="3600" b="1" dirty="0">
                <a:solidFill>
                  <a:srgbClr val="FF0000"/>
                </a:solidFill>
              </a:rPr>
              <a:t> </a:t>
            </a:r>
            <a:r>
              <a:rPr lang="x-none" sz="3600" b="1" dirty="0" err="1">
                <a:solidFill>
                  <a:srgbClr val="FF0000"/>
                </a:solidFill>
              </a:rPr>
              <a:t>бұндай</a:t>
            </a:r>
            <a:r>
              <a:rPr lang="x-none" sz="3600" b="1" dirty="0">
                <a:solidFill>
                  <a:srgbClr val="FF0000"/>
                </a:solidFill>
              </a:rPr>
              <a:t> </a:t>
            </a:r>
            <a:r>
              <a:rPr lang="x-none" sz="3600" b="1" dirty="0" err="1">
                <a:solidFill>
                  <a:srgbClr val="FF0000"/>
                </a:solidFill>
              </a:rPr>
              <a:t>жағдай</a:t>
            </a:r>
            <a:r>
              <a:rPr lang="x-none" sz="3600" b="1" dirty="0">
                <a:solidFill>
                  <a:srgbClr val="FF0000"/>
                </a:solidFill>
              </a:rPr>
              <a:t> </a:t>
            </a:r>
            <a:r>
              <a:rPr lang="x-none" sz="3600" b="1" dirty="0" err="1">
                <a:solidFill>
                  <a:srgbClr val="FF0000"/>
                </a:solidFill>
              </a:rPr>
              <a:t>орын</a:t>
            </a:r>
            <a:r>
              <a:rPr lang="x-none" sz="3600" b="1" dirty="0">
                <a:solidFill>
                  <a:srgbClr val="FF0000"/>
                </a:solidFill>
              </a:rPr>
              <a:t> </a:t>
            </a:r>
            <a:r>
              <a:rPr lang="x-none" sz="3600" b="1" dirty="0" err="1">
                <a:solidFill>
                  <a:srgbClr val="FF0000"/>
                </a:solidFill>
              </a:rPr>
              <a:t>алып</a:t>
            </a:r>
            <a:r>
              <a:rPr lang="x-none" sz="3600" b="1" dirty="0">
                <a:solidFill>
                  <a:srgbClr val="FF0000"/>
                </a:solidFill>
              </a:rPr>
              <a:t> </a:t>
            </a:r>
            <a:r>
              <a:rPr lang="x-none" sz="3600" b="1" dirty="0" err="1">
                <a:solidFill>
                  <a:srgbClr val="FF0000"/>
                </a:solidFill>
              </a:rPr>
              <a:t>жатса</a:t>
            </a:r>
            <a:r>
              <a:rPr lang="x-none" sz="3600" b="1" dirty="0">
                <a:solidFill>
                  <a:srgbClr val="FF0000"/>
                </a:solidFill>
              </a:rPr>
              <a:t>, </a:t>
            </a:r>
            <a:r>
              <a:rPr lang="x-none" sz="3600" b="1" dirty="0" err="1">
                <a:solidFill>
                  <a:srgbClr val="FF0000"/>
                </a:solidFill>
              </a:rPr>
              <a:t>ол</a:t>
            </a:r>
            <a:r>
              <a:rPr lang="x-none" sz="3600" b="1" dirty="0">
                <a:solidFill>
                  <a:srgbClr val="FF0000"/>
                </a:solidFill>
              </a:rPr>
              <a:t> </a:t>
            </a:r>
            <a:r>
              <a:rPr lang="x-none" sz="3600" b="1" dirty="0" err="1">
                <a:solidFill>
                  <a:srgbClr val="FF0000"/>
                </a:solidFill>
              </a:rPr>
              <a:t>сенің</a:t>
            </a:r>
            <a:r>
              <a:rPr lang="x-none" sz="3600" b="1" dirty="0">
                <a:solidFill>
                  <a:srgbClr val="FF0000"/>
                </a:solidFill>
              </a:rPr>
              <a:t> </a:t>
            </a:r>
            <a:r>
              <a:rPr lang="x-none" sz="3600" b="1" dirty="0" err="1">
                <a:solidFill>
                  <a:srgbClr val="FF0000"/>
                </a:solidFill>
              </a:rPr>
              <a:t>кінәң</a:t>
            </a:r>
            <a:r>
              <a:rPr lang="x-none" sz="3600" b="1" dirty="0">
                <a:solidFill>
                  <a:srgbClr val="FF0000"/>
                </a:solidFill>
              </a:rPr>
              <a:t> </a:t>
            </a:r>
            <a:r>
              <a:rPr lang="x-none" sz="3600" b="1" dirty="0" err="1">
                <a:solidFill>
                  <a:srgbClr val="FF0000"/>
                </a:solidFill>
              </a:rPr>
              <a:t>емес</a:t>
            </a:r>
            <a:r>
              <a:rPr lang="x-none" sz="3600" b="1" dirty="0">
                <a:solidFill>
                  <a:srgbClr val="FF0000"/>
                </a:solidFill>
              </a:rPr>
              <a:t>. </a:t>
            </a:r>
            <a:r>
              <a:rPr lang="x-none" sz="3600" b="1" dirty="0" err="1">
                <a:solidFill>
                  <a:srgbClr val="FF0000"/>
                </a:solidFill>
              </a:rPr>
              <a:t>Дегенмен</a:t>
            </a:r>
            <a:r>
              <a:rPr lang="x-none" sz="3600" b="1" dirty="0">
                <a:solidFill>
                  <a:srgbClr val="FF0000"/>
                </a:solidFill>
              </a:rPr>
              <a:t> </a:t>
            </a:r>
            <a:r>
              <a:rPr lang="x-none" sz="3600" b="1" dirty="0" err="1">
                <a:solidFill>
                  <a:srgbClr val="FF0000"/>
                </a:solidFill>
              </a:rPr>
              <a:t>саған</a:t>
            </a:r>
            <a:r>
              <a:rPr lang="x-none" sz="3600" b="1" dirty="0">
                <a:solidFill>
                  <a:srgbClr val="FF0000"/>
                </a:solidFill>
              </a:rPr>
              <a:t> онлайн </a:t>
            </a:r>
            <a:r>
              <a:rPr lang="x-none" sz="3600" b="1" dirty="0" err="1">
                <a:solidFill>
                  <a:srgbClr val="FF0000"/>
                </a:solidFill>
              </a:rPr>
              <a:t>қауіпсіздігін</a:t>
            </a:r>
            <a:r>
              <a:rPr lang="x-none" sz="3600" b="1" dirty="0">
                <a:solidFill>
                  <a:srgbClr val="FF0000"/>
                </a:solidFill>
              </a:rPr>
              <a:t> </a:t>
            </a:r>
            <a:r>
              <a:rPr lang="x-none" sz="3600" b="1" dirty="0" err="1">
                <a:solidFill>
                  <a:srgbClr val="FF0000"/>
                </a:solidFill>
              </a:rPr>
              <a:t>сақтау</a:t>
            </a:r>
            <a:r>
              <a:rPr lang="x-none" sz="3600" b="1" dirty="0">
                <a:solidFill>
                  <a:srgbClr val="FF0000"/>
                </a:solidFill>
              </a:rPr>
              <a:t> </a:t>
            </a:r>
            <a:r>
              <a:rPr lang="x-none" sz="3600" b="1" dirty="0" err="1">
                <a:solidFill>
                  <a:srgbClr val="FF0000"/>
                </a:solidFill>
              </a:rPr>
              <a:t>қажет</a:t>
            </a:r>
            <a:r>
              <a:rPr lang="x-none" sz="3600" b="1" dirty="0">
                <a:solidFill>
                  <a:srgbClr val="FF0000"/>
                </a:solidFill>
              </a:rPr>
              <a:t>. </a:t>
            </a:r>
            <a:r>
              <a:rPr lang="x-none" sz="3600" b="1" dirty="0" err="1">
                <a:solidFill>
                  <a:srgbClr val="FF0000"/>
                </a:solidFill>
              </a:rPr>
              <a:t>Және</a:t>
            </a:r>
            <a:r>
              <a:rPr lang="x-none" sz="3600" b="1" dirty="0">
                <a:solidFill>
                  <a:srgbClr val="FF0000"/>
                </a:solidFill>
              </a:rPr>
              <a:t> </a:t>
            </a:r>
            <a:r>
              <a:rPr lang="x-none" sz="3600" b="1" dirty="0" err="1">
                <a:solidFill>
                  <a:srgbClr val="FF0000"/>
                </a:solidFill>
              </a:rPr>
              <a:t>көмек</a:t>
            </a:r>
            <a:r>
              <a:rPr lang="x-none" sz="3600" b="1" dirty="0">
                <a:solidFill>
                  <a:srgbClr val="FF0000"/>
                </a:solidFill>
              </a:rPr>
              <a:t> </a:t>
            </a:r>
            <a:r>
              <a:rPr lang="x-none" sz="3600" b="1" dirty="0" err="1">
                <a:solidFill>
                  <a:srgbClr val="FF0000"/>
                </a:solidFill>
              </a:rPr>
              <a:t>сұраудан</a:t>
            </a:r>
            <a:r>
              <a:rPr lang="x-none" sz="3600" b="1" dirty="0">
                <a:solidFill>
                  <a:srgbClr val="FF0000"/>
                </a:solidFill>
              </a:rPr>
              <a:t> </a:t>
            </a:r>
            <a:r>
              <a:rPr lang="x-none" sz="3600" b="1" dirty="0" err="1">
                <a:solidFill>
                  <a:srgbClr val="FF0000"/>
                </a:solidFill>
              </a:rPr>
              <a:t>қорықпа</a:t>
            </a:r>
            <a:r>
              <a:rPr lang="x-none" sz="3600" b="1" dirty="0">
                <a:solidFill>
                  <a:srgbClr val="FF0000"/>
                </a:solidFill>
              </a:rPr>
              <a:t>, </a:t>
            </a:r>
            <a:r>
              <a:rPr lang="x-none" sz="3600" b="1" dirty="0" err="1">
                <a:solidFill>
                  <a:srgbClr val="FF0000"/>
                </a:solidFill>
              </a:rPr>
              <a:t>бұл</a:t>
            </a:r>
            <a:r>
              <a:rPr lang="x-none" sz="3600" b="1" dirty="0">
                <a:solidFill>
                  <a:srgbClr val="FF0000"/>
                </a:solidFill>
              </a:rPr>
              <a:t> – </a:t>
            </a:r>
            <a:r>
              <a:rPr lang="x-none" sz="3600" b="1" dirty="0" err="1">
                <a:solidFill>
                  <a:srgbClr val="FF0000"/>
                </a:solidFill>
              </a:rPr>
              <a:t>әлсіздік</a:t>
            </a:r>
            <a:r>
              <a:rPr lang="x-none" sz="3600" b="1" dirty="0">
                <a:solidFill>
                  <a:srgbClr val="FF0000"/>
                </a:solidFill>
              </a:rPr>
              <a:t> </a:t>
            </a:r>
            <a:r>
              <a:rPr lang="x-none" sz="3600" b="1" dirty="0" err="1">
                <a:solidFill>
                  <a:srgbClr val="FF0000"/>
                </a:solidFill>
              </a:rPr>
              <a:t>емес</a:t>
            </a:r>
            <a:r>
              <a:rPr lang="x-none" sz="3600" b="1" dirty="0">
                <a:solidFill>
                  <a:srgbClr val="FF0000"/>
                </a:solidFill>
              </a:rPr>
              <a:t>.</a:t>
            </a:r>
          </a:p>
          <a:p>
            <a:pPr lvl="0"/>
            <a:endParaRPr lang="x-none" dirty="0"/>
          </a:p>
          <a:p>
            <a:endParaRPr lang="x-none" dirty="0"/>
          </a:p>
          <a:p>
            <a:endParaRPr lang="x-none" dirty="0"/>
          </a:p>
        </p:txBody>
      </p:sp>
    </p:spTree>
    <p:extLst>
      <p:ext uri="{BB962C8B-B14F-4D97-AF65-F5344CB8AC3E}">
        <p14:creationId xmlns="" xmlns:p14="http://schemas.microsoft.com/office/powerpoint/2010/main" val="12956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84400F-EB54-4DCC-B70A-6A14C0BA6768}"/>
              </a:ext>
            </a:extLst>
          </p:cNvPr>
          <p:cNvSpPr>
            <a:spLocks noGrp="1"/>
          </p:cNvSpPr>
          <p:nvPr>
            <p:ph type="title"/>
          </p:nvPr>
        </p:nvSpPr>
        <p:spPr>
          <a:xfrm>
            <a:off x="838200" y="365126"/>
            <a:ext cx="10515600" cy="1158874"/>
          </a:xfrm>
        </p:spPr>
        <p:txBody>
          <a:bodyPr>
            <a:normAutofit fontScale="90000"/>
          </a:bodyPr>
          <a:lstStyle/>
          <a:p>
            <a:pPr algn="ctr"/>
            <a:r>
              <a:rPr lang="x-none" b="1" dirty="0" err="1"/>
              <a:t>Неліктен</a:t>
            </a:r>
            <a:r>
              <a:rPr lang="x-none" b="1" dirty="0"/>
              <a:t> </a:t>
            </a:r>
            <a:r>
              <a:rPr lang="x-none" b="1" dirty="0" err="1"/>
              <a:t>адамдар</a:t>
            </a:r>
            <a:r>
              <a:rPr lang="x-none" b="1" dirty="0"/>
              <a:t> </a:t>
            </a:r>
            <a:r>
              <a:rPr lang="x-none" b="1" dirty="0" err="1"/>
              <a:t>бұлай</a:t>
            </a:r>
            <a:r>
              <a:rPr lang="x-none" b="1" dirty="0"/>
              <a:t> </a:t>
            </a:r>
            <a:r>
              <a:rPr lang="x-none" b="1" dirty="0" err="1"/>
              <a:t>істейді</a:t>
            </a:r>
            <a:r>
              <a:rPr lang="x-none" b="1" dirty="0"/>
              <a:t>?</a:t>
            </a:r>
            <a:r>
              <a:rPr lang="x-none" dirty="0"/>
              <a:t/>
            </a:r>
            <a:br>
              <a:rPr lang="x-none" dirty="0"/>
            </a:br>
            <a:endParaRPr lang="x-none" dirty="0"/>
          </a:p>
        </p:txBody>
      </p:sp>
      <p:sp>
        <p:nvSpPr>
          <p:cNvPr id="3" name="Объект 2">
            <a:extLst>
              <a:ext uri="{FF2B5EF4-FFF2-40B4-BE49-F238E27FC236}">
                <a16:creationId xmlns="" xmlns:a16="http://schemas.microsoft.com/office/drawing/2014/main" id="{4705B296-A19E-4603-B571-FF7B65F543F5}"/>
              </a:ext>
            </a:extLst>
          </p:cNvPr>
          <p:cNvSpPr>
            <a:spLocks noGrp="1"/>
          </p:cNvSpPr>
          <p:nvPr>
            <p:ph idx="1"/>
          </p:nvPr>
        </p:nvSpPr>
        <p:spPr>
          <a:xfrm>
            <a:off x="838200" y="1101212"/>
            <a:ext cx="10515600" cy="5391661"/>
          </a:xfrm>
        </p:spPr>
        <p:txBody>
          <a:bodyPr>
            <a:normAutofit fontScale="85000" lnSpcReduction="20000"/>
          </a:bodyPr>
          <a:lstStyle/>
          <a:p>
            <a:pPr marL="0" indent="0">
              <a:buNone/>
            </a:pPr>
            <a:r>
              <a:rPr lang="ru-RU" dirty="0"/>
              <a:t>	</a:t>
            </a:r>
            <a:r>
              <a:rPr lang="x-none" dirty="0" err="1"/>
              <a:t>Адамдар</a:t>
            </a:r>
            <a:r>
              <a:rPr lang="x-none" dirty="0"/>
              <a:t> </a:t>
            </a:r>
            <a:r>
              <a:rPr lang="x-none" dirty="0" err="1"/>
              <a:t>неліктен</a:t>
            </a:r>
            <a:r>
              <a:rPr lang="x-none" dirty="0"/>
              <a:t> </a:t>
            </a:r>
            <a:r>
              <a:rPr lang="x-none" dirty="0" err="1"/>
              <a:t>басқа</a:t>
            </a:r>
            <a:r>
              <a:rPr lang="x-none" dirty="0"/>
              <a:t> </a:t>
            </a:r>
            <a:r>
              <a:rPr lang="x-none" dirty="0" err="1"/>
              <a:t>біреуді</a:t>
            </a:r>
            <a:r>
              <a:rPr lang="x-none" dirty="0"/>
              <a:t> </a:t>
            </a:r>
            <a:r>
              <a:rPr lang="x-none" dirty="0" err="1"/>
              <a:t>ренжіткісі</a:t>
            </a:r>
            <a:r>
              <a:rPr lang="x-none" dirty="0"/>
              <a:t> </a:t>
            </a:r>
            <a:r>
              <a:rPr lang="x-none" dirty="0" err="1"/>
              <a:t>келетінін</a:t>
            </a:r>
            <a:r>
              <a:rPr lang="x-none" dirty="0"/>
              <a:t> </a:t>
            </a:r>
            <a:r>
              <a:rPr lang="x-none" dirty="0" err="1"/>
              <a:t>айту</a:t>
            </a:r>
            <a:r>
              <a:rPr lang="x-none" dirty="0"/>
              <a:t> </a:t>
            </a:r>
            <a:r>
              <a:rPr lang="x-none" dirty="0" err="1"/>
              <a:t>қиын</a:t>
            </a:r>
            <a:r>
              <a:rPr lang="x-none" dirty="0"/>
              <a:t>. </a:t>
            </a:r>
            <a:r>
              <a:rPr lang="x-none" dirty="0" err="1"/>
              <a:t>Кейде</a:t>
            </a:r>
            <a:r>
              <a:rPr lang="x-none" dirty="0"/>
              <a:t> </a:t>
            </a:r>
            <a:r>
              <a:rPr lang="x-none" dirty="0" err="1"/>
              <a:t>өзіміз</a:t>
            </a:r>
            <a:r>
              <a:rPr lang="x-none" dirty="0"/>
              <a:t> </a:t>
            </a:r>
            <a:r>
              <a:rPr lang="x-none" dirty="0" err="1"/>
              <a:t>қаламасақ</a:t>
            </a:r>
            <a:r>
              <a:rPr lang="x-none" dirty="0"/>
              <a:t> та, </a:t>
            </a:r>
            <a:r>
              <a:rPr lang="x-none" dirty="0" err="1"/>
              <a:t>біреудің</a:t>
            </a:r>
            <a:r>
              <a:rPr lang="x-none" dirty="0"/>
              <a:t> </a:t>
            </a:r>
            <a:r>
              <a:rPr lang="x-none" dirty="0" err="1"/>
              <a:t>көңіліне</a:t>
            </a:r>
            <a:r>
              <a:rPr lang="x-none" dirty="0"/>
              <a:t> </a:t>
            </a:r>
            <a:r>
              <a:rPr lang="x-none" dirty="0" err="1"/>
              <a:t>келетін</a:t>
            </a:r>
            <a:r>
              <a:rPr lang="x-none" dirty="0"/>
              <a:t> </a:t>
            </a:r>
            <a:r>
              <a:rPr lang="x-none" dirty="0" err="1"/>
              <a:t>қылық</a:t>
            </a:r>
            <a:r>
              <a:rPr lang="x-none" dirty="0"/>
              <a:t> </a:t>
            </a:r>
            <a:r>
              <a:rPr lang="x-none" dirty="0" err="1"/>
              <a:t>жасап</a:t>
            </a:r>
            <a:r>
              <a:rPr lang="x-none" dirty="0"/>
              <a:t>, </a:t>
            </a:r>
            <a:r>
              <a:rPr lang="x-none" dirty="0" err="1"/>
              <a:t>сөздер</a:t>
            </a:r>
            <a:r>
              <a:rPr lang="x-none" dirty="0"/>
              <a:t> </a:t>
            </a:r>
            <a:r>
              <a:rPr lang="x-none" dirty="0" err="1"/>
              <a:t>айтып</a:t>
            </a:r>
            <a:r>
              <a:rPr lang="x-none" dirty="0"/>
              <a:t> </a:t>
            </a:r>
            <a:r>
              <a:rPr lang="x-none" dirty="0" err="1"/>
              <a:t>жатамыз</a:t>
            </a:r>
            <a:r>
              <a:rPr lang="x-none" dirty="0"/>
              <a:t>.</a:t>
            </a:r>
            <a:br>
              <a:rPr lang="x-none" dirty="0"/>
            </a:br>
            <a:r>
              <a:rPr lang="x-none" dirty="0"/>
              <a:t/>
            </a:r>
            <a:br>
              <a:rPr lang="x-none" dirty="0"/>
            </a:br>
            <a:r>
              <a:rPr lang="ru-RU" dirty="0"/>
              <a:t>	</a:t>
            </a:r>
            <a:r>
              <a:rPr lang="x-none" dirty="0"/>
              <a:t>Телефон </a:t>
            </a:r>
            <a:r>
              <a:rPr lang="x-none" dirty="0" err="1"/>
              <a:t>арқылы</a:t>
            </a:r>
            <a:r>
              <a:rPr lang="x-none" dirty="0"/>
              <a:t> </a:t>
            </a:r>
            <a:r>
              <a:rPr lang="x-none" dirty="0" err="1"/>
              <a:t>немесе</a:t>
            </a:r>
            <a:r>
              <a:rPr lang="x-none" dirty="0"/>
              <a:t> </a:t>
            </a:r>
            <a:r>
              <a:rPr lang="x-none" dirty="0" err="1"/>
              <a:t>интернетте</a:t>
            </a:r>
            <a:r>
              <a:rPr lang="x-none" dirty="0"/>
              <a:t> </a:t>
            </a:r>
            <a:r>
              <a:rPr lang="x-none" dirty="0" err="1"/>
              <a:t>адамды</a:t>
            </a:r>
            <a:r>
              <a:rPr lang="x-none" dirty="0"/>
              <a:t> </a:t>
            </a:r>
            <a:r>
              <a:rPr lang="x-none" dirty="0" err="1"/>
              <a:t>әдейі</a:t>
            </a:r>
            <a:r>
              <a:rPr lang="x-none" dirty="0"/>
              <a:t> </a:t>
            </a:r>
            <a:r>
              <a:rPr lang="x-none" dirty="0" err="1"/>
              <a:t>ренжіту</a:t>
            </a:r>
            <a:r>
              <a:rPr lang="x-none" dirty="0"/>
              <a:t>, </a:t>
            </a:r>
            <a:r>
              <a:rPr lang="x-none" dirty="0" err="1"/>
              <a:t>қорлау</a:t>
            </a:r>
            <a:r>
              <a:rPr lang="x-none" dirty="0"/>
              <a:t>, </a:t>
            </a:r>
            <a:r>
              <a:rPr lang="x-none" dirty="0" err="1"/>
              <a:t>оған</a:t>
            </a:r>
            <a:r>
              <a:rPr lang="x-none" dirty="0"/>
              <a:t> </a:t>
            </a:r>
            <a:r>
              <a:rPr lang="x-none" dirty="0" err="1"/>
              <a:t>жабысу</a:t>
            </a:r>
            <a:r>
              <a:rPr lang="x-none" dirty="0"/>
              <a:t> </a:t>
            </a:r>
            <a:r>
              <a:rPr lang="x-none" dirty="0" err="1"/>
              <a:t>оңай</a:t>
            </a:r>
            <a:r>
              <a:rPr lang="x-none" dirty="0"/>
              <a:t> </a:t>
            </a:r>
            <a:r>
              <a:rPr lang="x-none" dirty="0" err="1"/>
              <a:t>болып</a:t>
            </a:r>
            <a:r>
              <a:rPr lang="x-none" dirty="0"/>
              <a:t> </a:t>
            </a:r>
            <a:r>
              <a:rPr lang="x-none" dirty="0" err="1"/>
              <a:t>көрінеді</a:t>
            </a:r>
            <a:r>
              <a:rPr lang="x-none" dirty="0"/>
              <a:t>. </a:t>
            </a:r>
            <a:r>
              <a:rPr lang="x-none" dirty="0" err="1"/>
              <a:t>Ренішті</a:t>
            </a:r>
            <a:r>
              <a:rPr lang="x-none" dirty="0"/>
              <a:t> </a:t>
            </a:r>
            <a:r>
              <a:rPr lang="x-none" dirty="0" err="1"/>
              <a:t>хабарлама</a:t>
            </a:r>
            <a:r>
              <a:rPr lang="x-none" dirty="0"/>
              <a:t> </a:t>
            </a:r>
            <a:r>
              <a:rPr lang="x-none" dirty="0" err="1"/>
              <a:t>жіберу</a:t>
            </a:r>
            <a:r>
              <a:rPr lang="x-none" dirty="0"/>
              <a:t> </a:t>
            </a:r>
            <a:r>
              <a:rPr lang="x-none" dirty="0" err="1"/>
              <a:t>сондай</a:t>
            </a:r>
            <a:r>
              <a:rPr lang="x-none" dirty="0"/>
              <a:t> </a:t>
            </a:r>
            <a:r>
              <a:rPr lang="x-none" dirty="0" err="1"/>
              <a:t>оңай</a:t>
            </a:r>
            <a:r>
              <a:rPr lang="x-none" dirty="0"/>
              <a:t> </a:t>
            </a:r>
            <a:r>
              <a:rPr lang="x-none" dirty="0" err="1"/>
              <a:t>ғой</a:t>
            </a:r>
            <a:r>
              <a:rPr lang="x-none" dirty="0"/>
              <a:t>! </a:t>
            </a:r>
            <a:r>
              <a:rPr lang="x-none" dirty="0" err="1"/>
              <a:t>Бұны</a:t>
            </a:r>
            <a:r>
              <a:rPr lang="x-none" dirty="0"/>
              <a:t> </a:t>
            </a:r>
            <a:r>
              <a:rPr lang="x-none" dirty="0" err="1"/>
              <a:t>істеген</a:t>
            </a:r>
            <a:r>
              <a:rPr lang="x-none" dirty="0"/>
              <a:t> </a:t>
            </a:r>
            <a:r>
              <a:rPr lang="x-none" dirty="0" err="1"/>
              <a:t>адам</a:t>
            </a:r>
            <a:r>
              <a:rPr lang="x-none" dirty="0"/>
              <a:t> </a:t>
            </a:r>
            <a:r>
              <a:rPr lang="x-none" dirty="0" err="1"/>
              <a:t>басқаның</a:t>
            </a:r>
            <a:r>
              <a:rPr lang="x-none" dirty="0"/>
              <a:t> </a:t>
            </a:r>
            <a:r>
              <a:rPr lang="x-none" dirty="0" err="1"/>
              <a:t>жанын</a:t>
            </a:r>
            <a:r>
              <a:rPr lang="x-none" dirty="0"/>
              <a:t> </a:t>
            </a:r>
            <a:r>
              <a:rPr lang="x-none" dirty="0" err="1"/>
              <a:t>ауыртқанын</a:t>
            </a:r>
            <a:r>
              <a:rPr lang="x-none" dirty="0"/>
              <a:t> </a:t>
            </a:r>
            <a:r>
              <a:rPr lang="x-none" dirty="0" err="1"/>
              <a:t>сезбейді</a:t>
            </a:r>
            <a:r>
              <a:rPr lang="x-none" dirty="0"/>
              <a:t> де.</a:t>
            </a:r>
            <a:br>
              <a:rPr lang="x-none" dirty="0"/>
            </a:br>
            <a:r>
              <a:rPr lang="x-none" dirty="0"/>
              <a:t/>
            </a:r>
            <a:br>
              <a:rPr lang="x-none" dirty="0"/>
            </a:br>
            <a:r>
              <a:rPr lang="ru-RU" dirty="0"/>
              <a:t>	</a:t>
            </a:r>
            <a:r>
              <a:rPr lang="x-none" dirty="0" err="1"/>
              <a:t>Егер</a:t>
            </a:r>
            <a:r>
              <a:rPr lang="x-none" dirty="0"/>
              <a:t> де сен интернет </a:t>
            </a:r>
            <a:r>
              <a:rPr lang="x-none" dirty="0" err="1"/>
              <a:t>технологияларды</a:t>
            </a:r>
            <a:r>
              <a:rPr lang="x-none" dirty="0"/>
              <a:t> </a:t>
            </a:r>
            <a:r>
              <a:rPr lang="x-none" dirty="0" err="1"/>
              <a:t>біреуді</a:t>
            </a:r>
            <a:r>
              <a:rPr lang="x-none" dirty="0"/>
              <a:t> </a:t>
            </a:r>
            <a:r>
              <a:rPr lang="x-none" dirty="0" err="1"/>
              <a:t>әдейі</a:t>
            </a:r>
            <a:r>
              <a:rPr lang="x-none" dirty="0"/>
              <a:t> </a:t>
            </a:r>
            <a:r>
              <a:rPr lang="x-none" dirty="0" err="1"/>
              <a:t>ренжіту</a:t>
            </a:r>
            <a:r>
              <a:rPr lang="x-none" dirty="0"/>
              <a:t>, </a:t>
            </a:r>
            <a:r>
              <a:rPr lang="x-none" dirty="0" err="1"/>
              <a:t>қорлау</a:t>
            </a:r>
            <a:r>
              <a:rPr lang="x-none" dirty="0"/>
              <a:t> </a:t>
            </a:r>
            <a:r>
              <a:rPr lang="x-none" dirty="0" err="1"/>
              <a:t>немесе</a:t>
            </a:r>
            <a:r>
              <a:rPr lang="x-none" dirty="0"/>
              <a:t> </a:t>
            </a:r>
            <a:r>
              <a:rPr lang="x-none" dirty="0" err="1"/>
              <a:t>ызасын</a:t>
            </a:r>
            <a:r>
              <a:rPr lang="x-none" dirty="0"/>
              <a:t> </a:t>
            </a:r>
            <a:r>
              <a:rPr lang="x-none" dirty="0" err="1"/>
              <a:t>келтіру</a:t>
            </a:r>
            <a:r>
              <a:rPr lang="x-none" dirty="0"/>
              <a:t> </a:t>
            </a:r>
            <a:r>
              <a:rPr lang="x-none" dirty="0" err="1"/>
              <a:t>үшін</a:t>
            </a:r>
            <a:r>
              <a:rPr lang="x-none" dirty="0"/>
              <a:t> </a:t>
            </a:r>
            <a:r>
              <a:rPr lang="x-none" dirty="0" err="1"/>
              <a:t>пайдалансаң</a:t>
            </a:r>
            <a:r>
              <a:rPr lang="x-none" dirty="0"/>
              <a:t>, </a:t>
            </a:r>
            <a:r>
              <a:rPr lang="x-none" u="sng" dirty="0" err="1"/>
              <a:t>онда</a:t>
            </a:r>
            <a:r>
              <a:rPr lang="x-none" u="sng" dirty="0"/>
              <a:t> </a:t>
            </a:r>
            <a:r>
              <a:rPr lang="x-none" u="sng" dirty="0" err="1"/>
              <a:t>бұл</a:t>
            </a:r>
            <a:r>
              <a:rPr lang="x-none" u="sng" dirty="0"/>
              <a:t> – </a:t>
            </a:r>
            <a:r>
              <a:rPr lang="x-none" u="sng" dirty="0" err="1"/>
              <a:t>кибербуллинг</a:t>
            </a:r>
            <a:r>
              <a:rPr lang="x-none" u="sng" dirty="0"/>
              <a:t>. </a:t>
            </a:r>
            <a:r>
              <a:rPr lang="x-none" dirty="0" err="1"/>
              <a:t>Тіпті</a:t>
            </a:r>
            <a:r>
              <a:rPr lang="x-none" dirty="0"/>
              <a:t>, сен </a:t>
            </a:r>
            <a:r>
              <a:rPr lang="x-none" dirty="0" err="1"/>
              <a:t>біреу</a:t>
            </a:r>
            <a:r>
              <a:rPr lang="x-none" dirty="0"/>
              <a:t> </a:t>
            </a:r>
            <a:r>
              <a:rPr lang="x-none" dirty="0" err="1"/>
              <a:t>туралы</a:t>
            </a:r>
            <a:r>
              <a:rPr lang="x-none" dirty="0"/>
              <a:t> </a:t>
            </a:r>
            <a:r>
              <a:rPr lang="x-none" dirty="0" err="1"/>
              <a:t>ренішті</a:t>
            </a:r>
            <a:r>
              <a:rPr lang="x-none" dirty="0"/>
              <a:t> </a:t>
            </a:r>
            <a:r>
              <a:rPr lang="x-none" dirty="0" err="1"/>
              <a:t>постқа</a:t>
            </a:r>
            <a:r>
              <a:rPr lang="x-none" dirty="0"/>
              <a:t> лайк </a:t>
            </a:r>
            <a:r>
              <a:rPr lang="x-none" dirty="0" err="1"/>
              <a:t>бассаң</a:t>
            </a:r>
            <a:r>
              <a:rPr lang="x-none" dirty="0"/>
              <a:t> да, </a:t>
            </a:r>
            <a:r>
              <a:rPr lang="x-none" dirty="0" err="1"/>
              <a:t>немесе</a:t>
            </a:r>
            <a:r>
              <a:rPr lang="x-none" dirty="0"/>
              <a:t> </a:t>
            </a:r>
            <a:r>
              <a:rPr lang="x-none" dirty="0" err="1"/>
              <a:t>ренішті</a:t>
            </a:r>
            <a:r>
              <a:rPr lang="x-none" dirty="0"/>
              <a:t> </a:t>
            </a:r>
            <a:r>
              <a:rPr lang="x-none" dirty="0" err="1"/>
              <a:t>постты</a:t>
            </a:r>
            <a:r>
              <a:rPr lang="x-none" dirty="0"/>
              <a:t> </a:t>
            </a:r>
            <a:r>
              <a:rPr lang="x-none" dirty="0" err="1"/>
              <a:t>жіберсең</a:t>
            </a:r>
            <a:r>
              <a:rPr lang="x-none" dirty="0"/>
              <a:t>, </a:t>
            </a:r>
            <a:r>
              <a:rPr lang="x-none" dirty="0" err="1"/>
              <a:t>бұл</a:t>
            </a:r>
            <a:r>
              <a:rPr lang="x-none" dirty="0"/>
              <a:t> да – </a:t>
            </a:r>
            <a:r>
              <a:rPr lang="x-none" dirty="0" err="1"/>
              <a:t>кибербуллинг</a:t>
            </a:r>
            <a:r>
              <a:rPr lang="x-none" dirty="0"/>
              <a:t>. </a:t>
            </a:r>
            <a:r>
              <a:rPr lang="x-none" dirty="0" err="1"/>
              <a:t>Буллинге</a:t>
            </a:r>
            <a:r>
              <a:rPr lang="x-none" dirty="0"/>
              <a:t> </a:t>
            </a:r>
            <a:r>
              <a:rPr lang="x-none" dirty="0" err="1"/>
              <a:t>ұшыраған</a:t>
            </a:r>
            <a:r>
              <a:rPr lang="x-none" dirty="0"/>
              <a:t> </a:t>
            </a:r>
            <a:r>
              <a:rPr lang="x-none" dirty="0" err="1"/>
              <a:t>адам</a:t>
            </a:r>
            <a:r>
              <a:rPr lang="x-none" dirty="0"/>
              <a:t> </a:t>
            </a:r>
            <a:r>
              <a:rPr lang="x-none" dirty="0" err="1"/>
              <a:t>басқалардың</a:t>
            </a:r>
            <a:r>
              <a:rPr lang="x-none" dirty="0"/>
              <a:t> </a:t>
            </a:r>
            <a:r>
              <a:rPr lang="x-none" dirty="0" err="1"/>
              <a:t>оған</a:t>
            </a:r>
            <a:r>
              <a:rPr lang="x-none" dirty="0"/>
              <a:t> </a:t>
            </a:r>
            <a:r>
              <a:rPr lang="x-none" dirty="0" err="1"/>
              <a:t>қарсы</a:t>
            </a:r>
            <a:r>
              <a:rPr lang="x-none" dirty="0"/>
              <a:t> </a:t>
            </a:r>
            <a:r>
              <a:rPr lang="x-none" dirty="0" err="1"/>
              <a:t>біріккенін</a:t>
            </a:r>
            <a:r>
              <a:rPr lang="x-none" dirty="0"/>
              <a:t> </a:t>
            </a:r>
            <a:r>
              <a:rPr lang="x-none" dirty="0" err="1"/>
              <a:t>сезінеді</a:t>
            </a:r>
            <a:r>
              <a:rPr lang="x-none" dirty="0"/>
              <a:t>.</a:t>
            </a:r>
            <a:br>
              <a:rPr lang="x-none" dirty="0"/>
            </a:br>
            <a:r>
              <a:rPr lang="x-none" dirty="0"/>
              <a:t/>
            </a:r>
            <a:br>
              <a:rPr lang="x-none" dirty="0"/>
            </a:br>
            <a:r>
              <a:rPr lang="ru-RU" dirty="0"/>
              <a:t>	</a:t>
            </a:r>
            <a:r>
              <a:rPr lang="x-none" dirty="0" err="1"/>
              <a:t>Буллинг</a:t>
            </a:r>
            <a:r>
              <a:rPr lang="x-none" dirty="0"/>
              <a:t> </a:t>
            </a:r>
            <a:r>
              <a:rPr lang="x-none" dirty="0" err="1"/>
              <a:t>шындап</a:t>
            </a:r>
            <a:r>
              <a:rPr lang="x-none" dirty="0"/>
              <a:t> </a:t>
            </a:r>
            <a:r>
              <a:rPr lang="x-none" dirty="0" err="1"/>
              <a:t>адамға</a:t>
            </a:r>
            <a:r>
              <a:rPr lang="x-none" dirty="0"/>
              <a:t> </a:t>
            </a:r>
            <a:r>
              <a:rPr lang="x-none" dirty="0" err="1"/>
              <a:t>зиянын</a:t>
            </a:r>
            <a:r>
              <a:rPr lang="x-none" dirty="0"/>
              <a:t> </a:t>
            </a:r>
            <a:r>
              <a:rPr lang="x-none" dirty="0" err="1"/>
              <a:t>тигізеді</a:t>
            </a:r>
            <a:r>
              <a:rPr lang="x-none" dirty="0"/>
              <a:t>, </a:t>
            </a:r>
            <a:r>
              <a:rPr lang="x-none" dirty="0" err="1"/>
              <a:t>оның</a:t>
            </a:r>
            <a:r>
              <a:rPr lang="x-none" dirty="0"/>
              <a:t> </a:t>
            </a:r>
            <a:r>
              <a:rPr lang="x-none" dirty="0" err="1"/>
              <a:t>үмітсіздік</a:t>
            </a:r>
            <a:r>
              <a:rPr lang="x-none" dirty="0"/>
              <a:t> пен </a:t>
            </a:r>
            <a:r>
              <a:rPr lang="x-none" dirty="0" err="1"/>
              <a:t>шарасыздық</a:t>
            </a:r>
            <a:r>
              <a:rPr lang="x-none" dirty="0"/>
              <a:t> </a:t>
            </a:r>
            <a:r>
              <a:rPr lang="x-none" dirty="0" err="1"/>
              <a:t>күйге</a:t>
            </a:r>
            <a:r>
              <a:rPr lang="x-none" dirty="0"/>
              <a:t> </a:t>
            </a:r>
            <a:r>
              <a:rPr lang="x-none" dirty="0" err="1"/>
              <a:t>түсуіне</a:t>
            </a:r>
            <a:r>
              <a:rPr lang="x-none" dirty="0"/>
              <a:t> </a:t>
            </a:r>
            <a:r>
              <a:rPr lang="x-none" dirty="0" err="1"/>
              <a:t>себеп</a:t>
            </a:r>
            <a:r>
              <a:rPr lang="x-none" dirty="0"/>
              <a:t> </a:t>
            </a:r>
            <a:r>
              <a:rPr lang="x-none" dirty="0" err="1"/>
              <a:t>болады</a:t>
            </a:r>
            <a:r>
              <a:rPr lang="x-none" dirty="0"/>
              <a:t>. Кей </a:t>
            </a:r>
            <a:r>
              <a:rPr lang="x-none" dirty="0" err="1"/>
              <a:t>кездері</a:t>
            </a:r>
            <a:r>
              <a:rPr lang="x-none" dirty="0"/>
              <a:t> </a:t>
            </a:r>
            <a:r>
              <a:rPr lang="x-none" dirty="0" err="1"/>
              <a:t>буллингтің</a:t>
            </a:r>
            <a:r>
              <a:rPr lang="x-none" dirty="0"/>
              <a:t> </a:t>
            </a:r>
            <a:r>
              <a:rPr lang="x-none" dirty="0" err="1"/>
              <a:t>кесірінен</a:t>
            </a:r>
            <a:r>
              <a:rPr lang="x-none" dirty="0"/>
              <a:t> </a:t>
            </a:r>
            <a:r>
              <a:rPr lang="x-none" dirty="0" err="1"/>
              <a:t>адамдар</a:t>
            </a:r>
            <a:r>
              <a:rPr lang="x-none" dirty="0"/>
              <a:t> </a:t>
            </a:r>
            <a:r>
              <a:rPr lang="x-none" dirty="0" err="1"/>
              <a:t>өзін-өзі</a:t>
            </a:r>
            <a:r>
              <a:rPr lang="x-none" dirty="0"/>
              <a:t> </a:t>
            </a:r>
            <a:r>
              <a:rPr lang="x-none" dirty="0" err="1"/>
              <a:t>өлтіру</a:t>
            </a:r>
            <a:r>
              <a:rPr lang="x-none" dirty="0"/>
              <a:t> </a:t>
            </a:r>
            <a:r>
              <a:rPr lang="x-none" dirty="0" err="1"/>
              <a:t>жайында</a:t>
            </a:r>
            <a:r>
              <a:rPr lang="x-none" dirty="0"/>
              <a:t> </a:t>
            </a:r>
            <a:r>
              <a:rPr lang="x-none" dirty="0" err="1"/>
              <a:t>ойлап</a:t>
            </a:r>
            <a:r>
              <a:rPr lang="x-none" dirty="0"/>
              <a:t>, </a:t>
            </a:r>
            <a:r>
              <a:rPr lang="x-none" dirty="0" err="1"/>
              <a:t>өзіне</a:t>
            </a:r>
            <a:r>
              <a:rPr lang="x-none" dirty="0"/>
              <a:t> </a:t>
            </a:r>
            <a:r>
              <a:rPr lang="x-none" dirty="0" err="1"/>
              <a:t>қол</a:t>
            </a:r>
            <a:r>
              <a:rPr lang="x-none" dirty="0"/>
              <a:t> </a:t>
            </a:r>
            <a:r>
              <a:rPr lang="x-none" dirty="0" err="1"/>
              <a:t>жұмсауы</a:t>
            </a:r>
            <a:r>
              <a:rPr lang="x-none" dirty="0"/>
              <a:t> </a:t>
            </a:r>
            <a:r>
              <a:rPr lang="x-none" dirty="0" err="1"/>
              <a:t>мүмкін</a:t>
            </a:r>
            <a:r>
              <a:rPr lang="x-none" dirty="0"/>
              <a:t>. </a:t>
            </a:r>
            <a:r>
              <a:rPr lang="x-none" dirty="0" err="1"/>
              <a:t>Сондықтан</a:t>
            </a:r>
            <a:r>
              <a:rPr lang="x-none" dirty="0"/>
              <a:t> </a:t>
            </a:r>
            <a:r>
              <a:rPr lang="x-none" dirty="0" err="1"/>
              <a:t>буллинг</a:t>
            </a:r>
            <a:r>
              <a:rPr lang="x-none" dirty="0"/>
              <a:t> </a:t>
            </a:r>
            <a:r>
              <a:rPr lang="x-none" dirty="0" err="1"/>
              <a:t>қашанда</a:t>
            </a:r>
            <a:r>
              <a:rPr lang="x-none" dirty="0"/>
              <a:t> </a:t>
            </a:r>
            <a:r>
              <a:rPr lang="x-none" dirty="0" err="1"/>
              <a:t>жақсы</a:t>
            </a:r>
            <a:r>
              <a:rPr lang="x-none" dirty="0"/>
              <a:t> </a:t>
            </a:r>
            <a:r>
              <a:rPr lang="x-none" dirty="0" err="1"/>
              <a:t>емес</a:t>
            </a:r>
            <a:r>
              <a:rPr lang="x-none" dirty="0"/>
              <a:t>, </a:t>
            </a:r>
            <a:r>
              <a:rPr lang="x-none" dirty="0" err="1"/>
              <a:t>бірақ</a:t>
            </a:r>
            <a:r>
              <a:rPr lang="x-none" dirty="0"/>
              <a:t> </a:t>
            </a:r>
            <a:r>
              <a:rPr lang="x-none" dirty="0" err="1"/>
              <a:t>әр</a:t>
            </a:r>
            <a:r>
              <a:rPr lang="x-none" dirty="0"/>
              <a:t> </a:t>
            </a:r>
            <a:r>
              <a:rPr lang="x-none" dirty="0" err="1"/>
              <a:t>уақытта</a:t>
            </a:r>
            <a:r>
              <a:rPr lang="x-none" dirty="0"/>
              <a:t> </a:t>
            </a:r>
            <a:r>
              <a:rPr lang="x-none" dirty="0" err="1"/>
              <a:t>көмек</a:t>
            </a:r>
            <a:r>
              <a:rPr lang="x-none" dirty="0"/>
              <a:t> </a:t>
            </a:r>
            <a:r>
              <a:rPr lang="x-none" dirty="0" err="1"/>
              <a:t>сұрауға</a:t>
            </a:r>
            <a:r>
              <a:rPr lang="x-none" dirty="0"/>
              <a:t> </a:t>
            </a:r>
            <a:r>
              <a:rPr lang="x-none" dirty="0" err="1"/>
              <a:t>болады</a:t>
            </a:r>
            <a:r>
              <a:rPr lang="ru-RU" dirty="0"/>
              <a:t>.</a:t>
            </a:r>
            <a:endParaRPr lang="x-none" dirty="0"/>
          </a:p>
        </p:txBody>
      </p:sp>
    </p:spTree>
    <p:extLst>
      <p:ext uri="{BB962C8B-B14F-4D97-AF65-F5344CB8AC3E}">
        <p14:creationId xmlns="" xmlns:p14="http://schemas.microsoft.com/office/powerpoint/2010/main" val="1471094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81FE3E4-5EF9-4688-A26B-20DDA67DF59D}"/>
              </a:ext>
            </a:extLst>
          </p:cNvPr>
          <p:cNvSpPr>
            <a:spLocks noGrp="1"/>
          </p:cNvSpPr>
          <p:nvPr>
            <p:ph type="title"/>
          </p:nvPr>
        </p:nvSpPr>
        <p:spPr/>
        <p:txBody>
          <a:bodyPr/>
          <a:lstStyle/>
          <a:p>
            <a:pPr algn="ctr"/>
            <a:r>
              <a:rPr lang="x-none" b="1" dirty="0" err="1"/>
              <a:t>Егер</a:t>
            </a:r>
            <a:r>
              <a:rPr lang="x-none" b="1" dirty="0"/>
              <a:t> сен </a:t>
            </a:r>
            <a:r>
              <a:rPr lang="x-none" b="1" dirty="0" err="1"/>
              <a:t>кибербуллинг</a:t>
            </a:r>
            <a:r>
              <a:rPr lang="ru-RU" b="1" dirty="0"/>
              <a:t>к</a:t>
            </a:r>
            <a:r>
              <a:rPr lang="x-none" b="1" dirty="0"/>
              <a:t>е тап </a:t>
            </a:r>
            <a:r>
              <a:rPr lang="x-none" b="1" dirty="0" err="1"/>
              <a:t>болсаң</a:t>
            </a:r>
            <a:r>
              <a:rPr lang="x-none" b="1" dirty="0"/>
              <a:t>, </a:t>
            </a:r>
            <a:r>
              <a:rPr lang="ru-RU" b="1" dirty="0"/>
              <a:t/>
            </a:r>
            <a:br>
              <a:rPr lang="ru-RU" b="1" dirty="0"/>
            </a:br>
            <a:r>
              <a:rPr lang="x-none" b="1" dirty="0"/>
              <a:t>не </a:t>
            </a:r>
            <a:r>
              <a:rPr lang="x-none" b="1" dirty="0" err="1"/>
              <a:t>істеу</a:t>
            </a:r>
            <a:r>
              <a:rPr lang="x-none" b="1" dirty="0"/>
              <a:t> </a:t>
            </a:r>
            <a:r>
              <a:rPr lang="x-none" b="1" dirty="0" err="1"/>
              <a:t>керек</a:t>
            </a:r>
            <a:r>
              <a:rPr lang="x-none" b="1" dirty="0"/>
              <a:t>?</a:t>
            </a:r>
            <a:endParaRPr lang="x-none" dirty="0"/>
          </a:p>
        </p:txBody>
      </p:sp>
      <p:sp>
        <p:nvSpPr>
          <p:cNvPr id="3" name="Объект 2">
            <a:extLst>
              <a:ext uri="{FF2B5EF4-FFF2-40B4-BE49-F238E27FC236}">
                <a16:creationId xmlns="" xmlns:a16="http://schemas.microsoft.com/office/drawing/2014/main" id="{8E86B768-B73A-4B17-803A-3BE1505E13D9}"/>
              </a:ext>
            </a:extLst>
          </p:cNvPr>
          <p:cNvSpPr>
            <a:spLocks noGrp="1"/>
          </p:cNvSpPr>
          <p:nvPr>
            <p:ph idx="1"/>
          </p:nvPr>
        </p:nvSpPr>
        <p:spPr>
          <a:xfrm>
            <a:off x="838200" y="1825625"/>
            <a:ext cx="10515600" cy="4667250"/>
          </a:xfrm>
        </p:spPr>
        <p:txBody>
          <a:bodyPr>
            <a:normAutofit fontScale="55000" lnSpcReduction="20000"/>
          </a:bodyPr>
          <a:lstStyle/>
          <a:p>
            <a:pPr marL="0" indent="0">
              <a:buNone/>
            </a:pPr>
            <a:r>
              <a:rPr lang="x-none" b="1" dirty="0"/>
              <a:t/>
            </a:r>
            <a:br>
              <a:rPr lang="x-none" b="1" dirty="0"/>
            </a:br>
            <a:r>
              <a:rPr lang="x-none" sz="4400" dirty="0"/>
              <a:t/>
            </a:r>
            <a:br>
              <a:rPr lang="x-none" sz="4400" dirty="0"/>
            </a:br>
            <a:r>
              <a:rPr lang="x-none" sz="4400" b="1" dirty="0" err="1"/>
              <a:t>Кибербуллингке</a:t>
            </a:r>
            <a:r>
              <a:rPr lang="x-none" sz="4400" b="1" dirty="0"/>
              <a:t> тап </a:t>
            </a:r>
            <a:r>
              <a:rPr lang="x-none" sz="4400" b="1" dirty="0" err="1"/>
              <a:t>болған</a:t>
            </a:r>
            <a:r>
              <a:rPr lang="x-none" sz="4400" b="1" dirty="0"/>
              <a:t> </a:t>
            </a:r>
            <a:r>
              <a:rPr lang="x-none" sz="4400" b="1" dirty="0" err="1"/>
              <a:t>жағдайда</a:t>
            </a:r>
            <a:r>
              <a:rPr lang="x-none" sz="4400" b="1" dirty="0"/>
              <a:t> сен </a:t>
            </a:r>
            <a:r>
              <a:rPr lang="x-none" sz="4400" b="1" dirty="0" err="1"/>
              <a:t>қорқып</a:t>
            </a:r>
            <a:r>
              <a:rPr lang="x-none" sz="4400" b="1" dirty="0"/>
              <a:t>, </a:t>
            </a:r>
            <a:r>
              <a:rPr lang="x-none" sz="4400" b="1" dirty="0" err="1"/>
              <a:t>абыржып</a:t>
            </a:r>
            <a:r>
              <a:rPr lang="x-none" sz="4400" b="1" dirty="0"/>
              <a:t> </a:t>
            </a:r>
            <a:r>
              <a:rPr lang="x-none" sz="4400" b="1" dirty="0" err="1"/>
              <a:t>қалуың</a:t>
            </a:r>
            <a:r>
              <a:rPr lang="x-none" sz="4400" b="1" dirty="0"/>
              <a:t> </a:t>
            </a:r>
            <a:r>
              <a:rPr lang="x-none" sz="4400" b="1" dirty="0" err="1"/>
              <a:t>мүмкін</a:t>
            </a:r>
            <a:r>
              <a:rPr lang="x-none" sz="4400" b="1" dirty="0"/>
              <a:t>. </a:t>
            </a:r>
            <a:r>
              <a:rPr lang="x-none" sz="4400" b="1" dirty="0" err="1"/>
              <a:t>Ондай</a:t>
            </a:r>
            <a:r>
              <a:rPr lang="x-none" sz="4400" b="1" dirty="0"/>
              <a:t> </a:t>
            </a:r>
            <a:r>
              <a:rPr lang="x-none" sz="4400" b="1" dirty="0" err="1"/>
              <a:t>кезде</a:t>
            </a:r>
            <a:r>
              <a:rPr lang="x-none" sz="4400" b="1" dirty="0"/>
              <a:t> </a:t>
            </a:r>
            <a:r>
              <a:rPr lang="x-none" sz="4400" b="1" dirty="0" err="1"/>
              <a:t>мынадай</a:t>
            </a:r>
            <a:r>
              <a:rPr lang="x-none" sz="4400" b="1" dirty="0"/>
              <a:t> </a:t>
            </a:r>
            <a:r>
              <a:rPr lang="x-none" sz="4400" b="1" dirty="0" err="1"/>
              <a:t>әрекеттер</a:t>
            </a:r>
            <a:r>
              <a:rPr lang="x-none" sz="4400" b="1" dirty="0"/>
              <a:t> </a:t>
            </a:r>
            <a:r>
              <a:rPr lang="x-none" sz="4400" b="1" dirty="0" err="1"/>
              <a:t>жаса</a:t>
            </a:r>
            <a:r>
              <a:rPr lang="x-none" sz="4400" b="1" dirty="0"/>
              <a:t>:</a:t>
            </a:r>
            <a:br>
              <a:rPr lang="x-none" sz="4400" b="1" dirty="0"/>
            </a:br>
            <a:r>
              <a:rPr lang="x-none" dirty="0"/>
              <a:t/>
            </a:r>
            <a:br>
              <a:rPr lang="x-none" dirty="0"/>
            </a:br>
            <a:endParaRPr lang="x-none" dirty="0"/>
          </a:p>
          <a:p>
            <a:pPr lvl="0">
              <a:buFont typeface="Wingdings" panose="05000000000000000000" pitchFamily="2" charset="2"/>
              <a:buChar char="Ø"/>
            </a:pPr>
            <a:r>
              <a:rPr lang="x-none" sz="3800" dirty="0" err="1"/>
              <a:t>әлеуметтік</a:t>
            </a:r>
            <a:r>
              <a:rPr lang="x-none" sz="3800" dirty="0"/>
              <a:t> </a:t>
            </a:r>
            <a:r>
              <a:rPr lang="x-none" sz="3800" dirty="0" err="1"/>
              <a:t>желіде</a:t>
            </a:r>
            <a:r>
              <a:rPr lang="x-none" sz="3800" dirty="0"/>
              <a:t> </a:t>
            </a:r>
            <a:r>
              <a:rPr lang="x-none" sz="3800" dirty="0" err="1"/>
              <a:t>сол</a:t>
            </a:r>
            <a:r>
              <a:rPr lang="x-none" sz="3800" dirty="0"/>
              <a:t> </a:t>
            </a:r>
            <a:r>
              <a:rPr lang="x-none" sz="3800" dirty="0" err="1"/>
              <a:t>адамды</a:t>
            </a:r>
            <a:r>
              <a:rPr lang="x-none" sz="3800" dirty="0"/>
              <a:t> </a:t>
            </a:r>
            <a:r>
              <a:rPr lang="x-none" sz="3800" dirty="0" err="1"/>
              <a:t>бұғатта</a:t>
            </a:r>
            <a:endParaRPr lang="x-none" sz="3800" dirty="0"/>
          </a:p>
          <a:p>
            <a:pPr lvl="0">
              <a:buFont typeface="Wingdings" panose="05000000000000000000" pitchFamily="2" charset="2"/>
              <a:buChar char="Ø"/>
            </a:pPr>
            <a:r>
              <a:rPr lang="x-none" sz="3800" dirty="0" err="1"/>
              <a:t>әлеуметтік</a:t>
            </a:r>
            <a:r>
              <a:rPr lang="x-none" sz="3800" dirty="0"/>
              <a:t> </a:t>
            </a:r>
            <a:r>
              <a:rPr lang="x-none" sz="3800" dirty="0" err="1"/>
              <a:t>желінің</a:t>
            </a:r>
            <a:r>
              <a:rPr lang="x-none" sz="3800" dirty="0"/>
              <a:t> </a:t>
            </a:r>
            <a:r>
              <a:rPr lang="x-none" sz="3800" dirty="0" err="1"/>
              <a:t>әкімшісіне</a:t>
            </a:r>
            <a:r>
              <a:rPr lang="x-none" sz="3800" dirty="0"/>
              <a:t> сен </a:t>
            </a:r>
            <a:r>
              <a:rPr lang="x-none" sz="3800" dirty="0" err="1"/>
              <a:t>туралы</a:t>
            </a:r>
            <a:r>
              <a:rPr lang="x-none" sz="3800" dirty="0"/>
              <a:t> </a:t>
            </a:r>
            <a:r>
              <a:rPr lang="x-none" sz="3800" dirty="0" err="1"/>
              <a:t>айтылған</a:t>
            </a:r>
            <a:r>
              <a:rPr lang="x-none" sz="3800" dirty="0"/>
              <a:t> </a:t>
            </a:r>
            <a:r>
              <a:rPr lang="x-none" sz="3800" dirty="0" err="1"/>
              <a:t>постқа</a:t>
            </a:r>
            <a:r>
              <a:rPr lang="x-none" sz="3800" dirty="0"/>
              <a:t> </a:t>
            </a:r>
            <a:r>
              <a:rPr lang="x-none" sz="3800" dirty="0" err="1"/>
              <a:t>шағым</a:t>
            </a:r>
            <a:r>
              <a:rPr lang="x-none" sz="3800" dirty="0"/>
              <a:t> </a:t>
            </a:r>
            <a:r>
              <a:rPr lang="x-none" sz="3800" dirty="0" err="1"/>
              <a:t>келтір</a:t>
            </a:r>
            <a:r>
              <a:rPr lang="x-none" sz="3800" dirty="0"/>
              <a:t> (</a:t>
            </a:r>
            <a:r>
              <a:rPr lang="x-none" sz="3800" dirty="0" err="1"/>
              <a:t>әдетте</a:t>
            </a:r>
            <a:r>
              <a:rPr lang="x-none" sz="3800" dirty="0"/>
              <a:t> </a:t>
            </a:r>
            <a:r>
              <a:rPr lang="x-none" sz="3800" dirty="0" err="1"/>
              <a:t>ол</a:t>
            </a:r>
            <a:r>
              <a:rPr lang="x-none" sz="3800" dirty="0"/>
              <a:t> </a:t>
            </a:r>
            <a:r>
              <a:rPr lang="x-none" sz="3800" dirty="0" err="1"/>
              <a:t>үшін</a:t>
            </a:r>
            <a:r>
              <a:rPr lang="x-none" sz="3800" dirty="0"/>
              <a:t> «</a:t>
            </a:r>
            <a:r>
              <a:rPr lang="x-none" sz="3800" dirty="0" err="1"/>
              <a:t>report</a:t>
            </a:r>
            <a:r>
              <a:rPr lang="x-none" sz="3800" dirty="0"/>
              <a:t>» </a:t>
            </a:r>
            <a:r>
              <a:rPr lang="x-none" sz="3800" dirty="0" err="1"/>
              <a:t>батырмасын</a:t>
            </a:r>
            <a:r>
              <a:rPr lang="x-none" sz="3800" dirty="0"/>
              <a:t> басу </a:t>
            </a:r>
            <a:r>
              <a:rPr lang="x-none" sz="3800" dirty="0" err="1"/>
              <a:t>жеткілікті</a:t>
            </a:r>
            <a:r>
              <a:rPr lang="x-none" sz="3800" dirty="0"/>
              <a:t>)</a:t>
            </a:r>
          </a:p>
          <a:p>
            <a:pPr lvl="0">
              <a:buFont typeface="Wingdings" panose="05000000000000000000" pitchFamily="2" charset="2"/>
              <a:buChar char="Ø"/>
            </a:pPr>
            <a:r>
              <a:rPr lang="x-none" sz="3800" dirty="0" err="1"/>
              <a:t>ондай</a:t>
            </a:r>
            <a:r>
              <a:rPr lang="x-none" sz="3800" dirty="0"/>
              <a:t> </a:t>
            </a:r>
            <a:r>
              <a:rPr lang="x-none" sz="3800" dirty="0" err="1"/>
              <a:t>хабарламалар</a:t>
            </a:r>
            <a:r>
              <a:rPr lang="x-none" sz="3800" dirty="0"/>
              <a:t>/</a:t>
            </a:r>
            <a:r>
              <a:rPr lang="x-none" sz="3800" dirty="0" err="1"/>
              <a:t>посттарға</a:t>
            </a:r>
            <a:r>
              <a:rPr lang="x-none" sz="3800" dirty="0"/>
              <a:t> </a:t>
            </a:r>
            <a:r>
              <a:rPr lang="x-none" sz="3800" dirty="0" err="1"/>
              <a:t>жауап</a:t>
            </a:r>
            <a:r>
              <a:rPr lang="x-none" sz="3800" dirty="0"/>
              <a:t> берме, </a:t>
            </a:r>
            <a:r>
              <a:rPr lang="x-none" sz="3800" dirty="0" err="1"/>
              <a:t>әйтпесе</a:t>
            </a:r>
            <a:r>
              <a:rPr lang="x-none" sz="3800" dirty="0"/>
              <a:t> </a:t>
            </a:r>
            <a:r>
              <a:rPr lang="x-none" sz="3800" dirty="0" err="1"/>
              <a:t>жағдай</a:t>
            </a:r>
            <a:r>
              <a:rPr lang="x-none" sz="3800" dirty="0"/>
              <a:t> </a:t>
            </a:r>
            <a:r>
              <a:rPr lang="x-none" sz="3800" dirty="0" err="1"/>
              <a:t>ұшығуы</a:t>
            </a:r>
            <a:r>
              <a:rPr lang="x-none" sz="3800" dirty="0"/>
              <a:t> </a:t>
            </a:r>
            <a:r>
              <a:rPr lang="x-none" sz="3800" dirty="0" err="1"/>
              <a:t>мүмкін</a:t>
            </a:r>
            <a:endParaRPr lang="x-none" sz="3800" dirty="0"/>
          </a:p>
          <a:p>
            <a:pPr lvl="0">
              <a:buFont typeface="Wingdings" panose="05000000000000000000" pitchFamily="2" charset="2"/>
              <a:buChar char="Ø"/>
            </a:pPr>
            <a:r>
              <a:rPr lang="x-none" sz="3800" dirty="0"/>
              <a:t>осы </a:t>
            </a:r>
            <a:r>
              <a:rPr lang="x-none" sz="3800" dirty="0" err="1"/>
              <a:t>хабарламаларды</a:t>
            </a:r>
            <a:r>
              <a:rPr lang="x-none" sz="3800" dirty="0"/>
              <a:t>/</a:t>
            </a:r>
            <a:r>
              <a:rPr lang="x-none" sz="3800" dirty="0" err="1"/>
              <a:t>посттарды</a:t>
            </a:r>
            <a:r>
              <a:rPr lang="x-none" sz="3800" dirty="0"/>
              <a:t> </a:t>
            </a:r>
            <a:r>
              <a:rPr lang="x-none" sz="3800" dirty="0" err="1"/>
              <a:t>дәлел</a:t>
            </a:r>
            <a:r>
              <a:rPr lang="x-none" sz="3800" dirty="0"/>
              <a:t> </a:t>
            </a:r>
            <a:r>
              <a:rPr lang="x-none" sz="3800" dirty="0" err="1"/>
              <a:t>ретінде</a:t>
            </a:r>
            <a:r>
              <a:rPr lang="x-none" sz="3800" dirty="0"/>
              <a:t> </a:t>
            </a:r>
            <a:r>
              <a:rPr lang="x-none" sz="3800" dirty="0" err="1"/>
              <a:t>сақтап</a:t>
            </a:r>
            <a:r>
              <a:rPr lang="x-none" sz="3800" dirty="0"/>
              <a:t> </a:t>
            </a:r>
            <a:r>
              <a:rPr lang="x-none" sz="3800" dirty="0" err="1"/>
              <a:t>қой</a:t>
            </a:r>
            <a:r>
              <a:rPr lang="x-none" sz="3800" dirty="0"/>
              <a:t>, </a:t>
            </a:r>
            <a:r>
              <a:rPr lang="x-none" sz="3800" dirty="0" err="1"/>
              <a:t>яғни</a:t>
            </a:r>
            <a:r>
              <a:rPr lang="x-none" sz="3800" dirty="0"/>
              <a:t> скриншот </a:t>
            </a:r>
            <a:r>
              <a:rPr lang="x-none" sz="3800" dirty="0" err="1"/>
              <a:t>жаса</a:t>
            </a:r>
            <a:endParaRPr lang="x-none" sz="3800" dirty="0"/>
          </a:p>
          <a:p>
            <a:pPr lvl="0">
              <a:buFont typeface="Wingdings" panose="05000000000000000000" pitchFamily="2" charset="2"/>
              <a:buChar char="Ø"/>
            </a:pPr>
            <a:r>
              <a:rPr lang="x-none" sz="3800" dirty="0" err="1"/>
              <a:t>бұл</a:t>
            </a:r>
            <a:r>
              <a:rPr lang="x-none" sz="3800" dirty="0"/>
              <a:t> </a:t>
            </a:r>
            <a:r>
              <a:rPr lang="x-none" sz="3800" dirty="0" err="1"/>
              <a:t>жағдайда</a:t>
            </a:r>
            <a:r>
              <a:rPr lang="x-none" sz="3800" dirty="0"/>
              <a:t> </a:t>
            </a:r>
            <a:r>
              <a:rPr lang="x-none" sz="3800" dirty="0" err="1"/>
              <a:t>сені</a:t>
            </a:r>
            <a:r>
              <a:rPr lang="x-none" sz="3800" dirty="0"/>
              <a:t> </a:t>
            </a:r>
            <a:r>
              <a:rPr lang="x-none" sz="3800" dirty="0" err="1"/>
              <a:t>қолдап</a:t>
            </a:r>
            <a:r>
              <a:rPr lang="x-none" sz="3800" dirty="0"/>
              <a:t>, не </a:t>
            </a:r>
            <a:r>
              <a:rPr lang="x-none" sz="3800" dirty="0" err="1"/>
              <a:t>істеу</a:t>
            </a:r>
            <a:r>
              <a:rPr lang="x-none" sz="3800" dirty="0"/>
              <a:t> </a:t>
            </a:r>
            <a:r>
              <a:rPr lang="x-none" sz="3800" dirty="0" err="1"/>
              <a:t>керектігі</a:t>
            </a:r>
            <a:r>
              <a:rPr lang="x-none" sz="3800" dirty="0"/>
              <a:t> </a:t>
            </a:r>
            <a:r>
              <a:rPr lang="x-none" sz="3800" dirty="0" err="1"/>
              <a:t>жөнінде</a:t>
            </a:r>
            <a:r>
              <a:rPr lang="x-none" sz="3800" dirty="0"/>
              <a:t> </a:t>
            </a:r>
            <a:r>
              <a:rPr lang="x-none" sz="3800" dirty="0" err="1"/>
              <a:t>ақыл-кеңес</a:t>
            </a:r>
            <a:r>
              <a:rPr lang="x-none" sz="3800" dirty="0"/>
              <a:t> </a:t>
            </a:r>
            <a:r>
              <a:rPr lang="x-none" sz="3800" dirty="0" err="1"/>
              <a:t>бере</a:t>
            </a:r>
            <a:r>
              <a:rPr lang="x-none" sz="3800" dirty="0"/>
              <a:t> </a:t>
            </a:r>
            <a:r>
              <a:rPr lang="x-none" sz="3800" dirty="0" err="1"/>
              <a:t>алатын</a:t>
            </a:r>
            <a:r>
              <a:rPr lang="x-none" sz="3800" dirty="0"/>
              <a:t> </a:t>
            </a:r>
            <a:r>
              <a:rPr lang="x-none" sz="3800" dirty="0" err="1"/>
              <a:t>ересектерге</a:t>
            </a:r>
            <a:r>
              <a:rPr lang="x-none" sz="3800" dirty="0"/>
              <a:t> – </a:t>
            </a:r>
            <a:r>
              <a:rPr lang="x-none" sz="3800" dirty="0" err="1"/>
              <a:t>ата-анаңа</a:t>
            </a:r>
            <a:r>
              <a:rPr lang="x-none" sz="3800" dirty="0"/>
              <a:t>, </a:t>
            </a:r>
            <a:r>
              <a:rPr lang="x-none" sz="3800" dirty="0" err="1"/>
              <a:t>қамқоршыңа</a:t>
            </a:r>
            <a:r>
              <a:rPr lang="x-none" sz="3800" dirty="0"/>
              <a:t>, </a:t>
            </a:r>
            <a:r>
              <a:rPr lang="x-none" sz="3800" dirty="0" err="1"/>
              <a:t>мұғаліміңе</a:t>
            </a:r>
            <a:r>
              <a:rPr lang="x-none" sz="3800" dirty="0"/>
              <a:t> </a:t>
            </a:r>
            <a:r>
              <a:rPr lang="x-none" sz="3800" dirty="0" err="1"/>
              <a:t>айт</a:t>
            </a:r>
            <a:endParaRPr lang="x-none" sz="3800" dirty="0"/>
          </a:p>
          <a:p>
            <a:pPr lvl="0">
              <a:buFont typeface="Wingdings" panose="05000000000000000000" pitchFamily="2" charset="2"/>
              <a:buChar char="Ø"/>
            </a:pPr>
            <a:r>
              <a:rPr lang="x-none" sz="3800" dirty="0"/>
              <a:t>111 </a:t>
            </a:r>
            <a:r>
              <a:rPr lang="x-none" sz="3800" dirty="0" err="1"/>
              <a:t>жедел</a:t>
            </a:r>
            <a:r>
              <a:rPr lang="x-none" sz="3800" dirty="0"/>
              <a:t> </a:t>
            </a:r>
            <a:r>
              <a:rPr lang="x-none" sz="3800" dirty="0" err="1"/>
              <a:t>желісіне</a:t>
            </a:r>
            <a:r>
              <a:rPr lang="x-none" sz="3800" dirty="0"/>
              <a:t> </a:t>
            </a:r>
            <a:r>
              <a:rPr lang="x-none" sz="3800" dirty="0" err="1"/>
              <a:t>қоңырау</a:t>
            </a:r>
            <a:r>
              <a:rPr lang="x-none" sz="3800" dirty="0"/>
              <a:t> шал </a:t>
            </a:r>
            <a:r>
              <a:rPr lang="x-none" sz="3800" dirty="0" err="1"/>
              <a:t>немесе</a:t>
            </a:r>
            <a:r>
              <a:rPr lang="x-none" sz="3800" dirty="0"/>
              <a:t> </a:t>
            </a:r>
            <a:r>
              <a:rPr lang="x-none" sz="3800" dirty="0" err="1"/>
              <a:t>біздің</a:t>
            </a:r>
            <a:r>
              <a:rPr lang="x-none" sz="3800" dirty="0"/>
              <a:t> </a:t>
            </a:r>
            <a:r>
              <a:rPr lang="x-none" sz="3800" dirty="0" err="1">
                <a:hlinkClick r:id="rId2"/>
              </a:rPr>
              <a:t>форумда</a:t>
            </a:r>
            <a:r>
              <a:rPr lang="x-none" sz="3800" dirty="0"/>
              <a:t> </a:t>
            </a:r>
            <a:r>
              <a:rPr lang="x-none" sz="3800" dirty="0" err="1"/>
              <a:t>өз</a:t>
            </a:r>
            <a:r>
              <a:rPr lang="x-none" sz="3800" dirty="0"/>
              <a:t> </a:t>
            </a:r>
            <a:r>
              <a:rPr lang="x-none" sz="3800" dirty="0" err="1"/>
              <a:t>уайымыңмен</a:t>
            </a:r>
            <a:r>
              <a:rPr lang="x-none" sz="3800" dirty="0"/>
              <a:t> </a:t>
            </a:r>
            <a:r>
              <a:rPr lang="x-none" sz="3800" dirty="0" err="1"/>
              <a:t>бөліс</a:t>
            </a:r>
            <a:endParaRPr lang="x-none" sz="3800" dirty="0"/>
          </a:p>
          <a:p>
            <a:pPr lvl="0">
              <a:buFont typeface="Wingdings" panose="05000000000000000000" pitchFamily="2" charset="2"/>
              <a:buChar char="Ø"/>
            </a:pPr>
            <a:r>
              <a:rPr lang="x-none" sz="3800" dirty="0" err="1"/>
              <a:t>біраз</a:t>
            </a:r>
            <a:r>
              <a:rPr lang="x-none" sz="3800" dirty="0"/>
              <a:t> </a:t>
            </a:r>
            <a:r>
              <a:rPr lang="x-none" sz="3800" dirty="0" err="1"/>
              <a:t>уақытқа</a:t>
            </a:r>
            <a:r>
              <a:rPr lang="x-none" sz="3800" dirty="0"/>
              <a:t> </a:t>
            </a:r>
            <a:r>
              <a:rPr lang="x-none" sz="3800" dirty="0" err="1"/>
              <a:t>интернеттен</a:t>
            </a:r>
            <a:r>
              <a:rPr lang="x-none" sz="3800" dirty="0"/>
              <a:t> </a:t>
            </a:r>
            <a:r>
              <a:rPr lang="x-none" sz="3800" dirty="0" err="1"/>
              <a:t>шығып</a:t>
            </a:r>
            <a:r>
              <a:rPr lang="x-none" sz="3800" dirty="0"/>
              <a:t>, </a:t>
            </a:r>
            <a:r>
              <a:rPr lang="x-none" sz="3800" dirty="0" err="1"/>
              <a:t>өзіңе</a:t>
            </a:r>
            <a:r>
              <a:rPr lang="x-none" sz="3800" dirty="0"/>
              <a:t> </a:t>
            </a:r>
            <a:r>
              <a:rPr lang="x-none" sz="3800" dirty="0" err="1"/>
              <a:t>ұнайтын</a:t>
            </a:r>
            <a:r>
              <a:rPr lang="x-none" sz="3800" dirty="0"/>
              <a:t> </a:t>
            </a:r>
            <a:r>
              <a:rPr lang="x-none" sz="3800" dirty="0" err="1"/>
              <a:t>нәрселермен</a:t>
            </a:r>
            <a:r>
              <a:rPr lang="x-none" sz="3800" dirty="0"/>
              <a:t> </a:t>
            </a:r>
            <a:r>
              <a:rPr lang="x-none" sz="3800" dirty="0" err="1"/>
              <a:t>айналыс</a:t>
            </a:r>
            <a:r>
              <a:rPr lang="x-none" sz="3800" dirty="0"/>
              <a:t> (велосипед теп, </a:t>
            </a:r>
            <a:r>
              <a:rPr lang="x-none" sz="3800" dirty="0" err="1"/>
              <a:t>қыдыр</a:t>
            </a:r>
            <a:r>
              <a:rPr lang="x-none" sz="3800" dirty="0"/>
              <a:t>, </a:t>
            </a:r>
            <a:r>
              <a:rPr lang="x-none" sz="3800" dirty="0" err="1"/>
              <a:t>киноға</a:t>
            </a:r>
            <a:r>
              <a:rPr lang="x-none" sz="3800" dirty="0"/>
              <a:t> бар)</a:t>
            </a:r>
            <a:r>
              <a:rPr lang="ru-RU" sz="3800" dirty="0"/>
              <a:t>.</a:t>
            </a:r>
            <a:endParaRPr lang="x-none" sz="3800" dirty="0"/>
          </a:p>
          <a:p>
            <a:endParaRPr lang="x-none" dirty="0"/>
          </a:p>
        </p:txBody>
      </p:sp>
    </p:spTree>
    <p:extLst>
      <p:ext uri="{BB962C8B-B14F-4D97-AF65-F5344CB8AC3E}">
        <p14:creationId xmlns="" xmlns:p14="http://schemas.microsoft.com/office/powerpoint/2010/main" val="407519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7E41B44-2912-4E7C-BE45-2B39E598B95B}"/>
              </a:ext>
            </a:extLst>
          </p:cNvPr>
          <p:cNvSpPr>
            <a:spLocks noGrp="1"/>
          </p:cNvSpPr>
          <p:nvPr>
            <p:ph type="title"/>
          </p:nvPr>
        </p:nvSpPr>
        <p:spPr/>
        <p:txBody>
          <a:bodyPr/>
          <a:lstStyle/>
          <a:p>
            <a:pPr algn="ctr"/>
            <a:r>
              <a:rPr lang="x-none" b="1" dirty="0" err="1"/>
              <a:t>Егер</a:t>
            </a:r>
            <a:r>
              <a:rPr lang="x-none" b="1" dirty="0"/>
              <a:t> </a:t>
            </a:r>
            <a:r>
              <a:rPr lang="x-none" b="1" dirty="0" err="1"/>
              <a:t>басқа</a:t>
            </a:r>
            <a:r>
              <a:rPr lang="x-none" b="1" dirty="0"/>
              <a:t> </a:t>
            </a:r>
            <a:r>
              <a:rPr lang="x-none" b="1" dirty="0" err="1"/>
              <a:t>біреу</a:t>
            </a:r>
            <a:r>
              <a:rPr lang="x-none" b="1" dirty="0"/>
              <a:t> </a:t>
            </a:r>
            <a:r>
              <a:rPr lang="x-none" b="1" dirty="0" err="1"/>
              <a:t>кибербуллинг</a:t>
            </a:r>
            <a:r>
              <a:rPr lang="kk-KZ" b="1" dirty="0"/>
              <a:t>к</a:t>
            </a:r>
            <a:r>
              <a:rPr lang="x-none" b="1" dirty="0"/>
              <a:t>е </a:t>
            </a:r>
            <a:r>
              <a:rPr lang="x-none" b="1" dirty="0" err="1"/>
              <a:t>ұшыраса</a:t>
            </a:r>
            <a:r>
              <a:rPr lang="x-none" b="1" dirty="0"/>
              <a:t> </a:t>
            </a:r>
            <a:r>
              <a:rPr lang="x-none" b="1" dirty="0" err="1"/>
              <a:t>ше</a:t>
            </a:r>
            <a:r>
              <a:rPr lang="x-none" b="1" dirty="0"/>
              <a:t>?</a:t>
            </a:r>
            <a:endParaRPr lang="x-none" dirty="0"/>
          </a:p>
        </p:txBody>
      </p:sp>
      <p:sp>
        <p:nvSpPr>
          <p:cNvPr id="3" name="Объект 2">
            <a:extLst>
              <a:ext uri="{FF2B5EF4-FFF2-40B4-BE49-F238E27FC236}">
                <a16:creationId xmlns="" xmlns:a16="http://schemas.microsoft.com/office/drawing/2014/main" id="{AF92E47D-08E3-4239-89CE-B176E6AC48AF}"/>
              </a:ext>
            </a:extLst>
          </p:cNvPr>
          <p:cNvSpPr>
            <a:spLocks noGrp="1"/>
          </p:cNvSpPr>
          <p:nvPr>
            <p:ph idx="1"/>
          </p:nvPr>
        </p:nvSpPr>
        <p:spPr>
          <a:xfrm>
            <a:off x="838200" y="1589809"/>
            <a:ext cx="10515600" cy="4587154"/>
          </a:xfrm>
        </p:spPr>
        <p:txBody>
          <a:bodyPr>
            <a:normAutofit fontScale="92500" lnSpcReduction="20000"/>
          </a:bodyPr>
          <a:lstStyle/>
          <a:p>
            <a:pPr marL="0" indent="0">
              <a:buNone/>
            </a:pPr>
            <a:r>
              <a:rPr lang="x-none" dirty="0"/>
              <a:t/>
            </a:r>
            <a:br>
              <a:rPr lang="x-none" dirty="0"/>
            </a:br>
            <a:r>
              <a:rPr lang="x-none" dirty="0" err="1"/>
              <a:t>Біреуді</a:t>
            </a:r>
            <a:r>
              <a:rPr lang="x-none" dirty="0"/>
              <a:t> онлайн </a:t>
            </a:r>
            <a:r>
              <a:rPr lang="x-none" dirty="0" err="1"/>
              <a:t>қорлаған</a:t>
            </a:r>
            <a:r>
              <a:rPr lang="x-none" dirty="0"/>
              <a:t> </a:t>
            </a:r>
            <a:r>
              <a:rPr lang="x-none" dirty="0" err="1"/>
              <a:t>жағдайға</a:t>
            </a:r>
            <a:r>
              <a:rPr lang="x-none" dirty="0"/>
              <a:t> </a:t>
            </a:r>
            <a:r>
              <a:rPr lang="x-none" dirty="0" err="1"/>
              <a:t>куә</a:t>
            </a:r>
            <a:r>
              <a:rPr lang="x-none" dirty="0"/>
              <a:t> </a:t>
            </a:r>
            <a:r>
              <a:rPr lang="x-none" dirty="0" err="1"/>
              <a:t>болсаң</a:t>
            </a:r>
            <a:r>
              <a:rPr lang="x-none" dirty="0"/>
              <a:t>, </a:t>
            </a:r>
            <a:r>
              <a:rPr lang="x-none" dirty="0" err="1"/>
              <a:t>бұны</a:t>
            </a:r>
            <a:r>
              <a:rPr lang="x-none" dirty="0"/>
              <a:t> </a:t>
            </a:r>
            <a:r>
              <a:rPr lang="x-none" dirty="0" err="1"/>
              <a:t>тоқтатуға</a:t>
            </a:r>
            <a:r>
              <a:rPr lang="x-none" dirty="0"/>
              <a:t> </a:t>
            </a:r>
            <a:r>
              <a:rPr lang="x-none" dirty="0" err="1"/>
              <a:t>көмектес</a:t>
            </a:r>
            <a:r>
              <a:rPr lang="x-none" dirty="0"/>
              <a:t>. </a:t>
            </a:r>
            <a:r>
              <a:rPr lang="x-none" dirty="0" err="1"/>
              <a:t>Ондайда</a:t>
            </a:r>
            <a:r>
              <a:rPr lang="x-none" dirty="0"/>
              <a:t> </a:t>
            </a:r>
            <a:r>
              <a:rPr lang="x-none" dirty="0" err="1"/>
              <a:t>жасауға</a:t>
            </a:r>
            <a:r>
              <a:rPr lang="x-none" dirty="0"/>
              <a:t> </a:t>
            </a:r>
            <a:r>
              <a:rPr lang="x-none" dirty="0" err="1"/>
              <a:t>болатын</a:t>
            </a:r>
            <a:r>
              <a:rPr lang="x-none" dirty="0"/>
              <a:t> </a:t>
            </a:r>
            <a:r>
              <a:rPr lang="x-none" dirty="0" err="1"/>
              <a:t>әрекеттер</a:t>
            </a:r>
            <a:r>
              <a:rPr lang="x-none" dirty="0"/>
              <a:t>:</a:t>
            </a:r>
            <a:br>
              <a:rPr lang="x-none" dirty="0"/>
            </a:br>
            <a:endParaRPr lang="x-none" dirty="0"/>
          </a:p>
          <a:p>
            <a:pPr lvl="0">
              <a:buFont typeface="Wingdings" panose="05000000000000000000" pitchFamily="2" charset="2"/>
              <a:buChar char="Ø"/>
            </a:pPr>
            <a:r>
              <a:rPr lang="x-none" dirty="0"/>
              <a:t>осы </a:t>
            </a:r>
            <a:r>
              <a:rPr lang="x-none" dirty="0" err="1"/>
              <a:t>ренішті</a:t>
            </a:r>
            <a:r>
              <a:rPr lang="x-none" dirty="0"/>
              <a:t> </a:t>
            </a:r>
            <a:r>
              <a:rPr lang="x-none" dirty="0" err="1"/>
              <a:t>суреттерді</a:t>
            </a:r>
            <a:r>
              <a:rPr lang="x-none" dirty="0"/>
              <a:t>, </a:t>
            </a:r>
            <a:r>
              <a:rPr lang="x-none" dirty="0" err="1"/>
              <a:t>фотосуреттерді</a:t>
            </a:r>
            <a:r>
              <a:rPr lang="x-none" dirty="0"/>
              <a:t>, </a:t>
            </a:r>
            <a:r>
              <a:rPr lang="x-none" dirty="0" err="1"/>
              <a:t>хабарламаларды</a:t>
            </a:r>
            <a:r>
              <a:rPr lang="x-none" dirty="0"/>
              <a:t>, </a:t>
            </a:r>
            <a:r>
              <a:rPr lang="x-none" dirty="0" err="1"/>
              <a:t>посттарды</a:t>
            </a:r>
            <a:r>
              <a:rPr lang="x-none" dirty="0"/>
              <a:t> </a:t>
            </a:r>
            <a:r>
              <a:rPr lang="x-none" dirty="0" err="1"/>
              <a:t>біреуге</a:t>
            </a:r>
            <a:r>
              <a:rPr lang="x-none" dirty="0"/>
              <a:t> </a:t>
            </a:r>
            <a:r>
              <a:rPr lang="x-none" dirty="0" err="1"/>
              <a:t>жіберіп</a:t>
            </a:r>
            <a:r>
              <a:rPr lang="x-none" dirty="0"/>
              <a:t>, ары </a:t>
            </a:r>
            <a:r>
              <a:rPr lang="x-none" dirty="0" err="1"/>
              <a:t>қарай</a:t>
            </a:r>
            <a:r>
              <a:rPr lang="x-none" dirty="0"/>
              <a:t> </a:t>
            </a:r>
            <a:r>
              <a:rPr lang="x-none" dirty="0" err="1"/>
              <a:t>таратпа</a:t>
            </a:r>
            <a:endParaRPr lang="x-none" dirty="0"/>
          </a:p>
          <a:p>
            <a:pPr lvl="0">
              <a:buFont typeface="Wingdings" panose="05000000000000000000" pitchFamily="2" charset="2"/>
              <a:buChar char="Ø"/>
            </a:pPr>
            <a:r>
              <a:rPr lang="x-none" dirty="0" err="1"/>
              <a:t>қорлауды</a:t>
            </a:r>
            <a:r>
              <a:rPr lang="x-none" dirty="0"/>
              <a:t> </a:t>
            </a:r>
            <a:r>
              <a:rPr lang="x-none" dirty="0" err="1"/>
              <a:t>қолдама</a:t>
            </a:r>
            <a:r>
              <a:rPr lang="x-none" dirty="0"/>
              <a:t> </a:t>
            </a:r>
            <a:r>
              <a:rPr lang="x-none" dirty="0" err="1"/>
              <a:t>және</a:t>
            </a:r>
            <a:r>
              <a:rPr lang="x-none" dirty="0"/>
              <a:t> </a:t>
            </a:r>
            <a:r>
              <a:rPr lang="x-none" dirty="0" err="1"/>
              <a:t>оған</a:t>
            </a:r>
            <a:r>
              <a:rPr lang="x-none" dirty="0"/>
              <a:t> </a:t>
            </a:r>
            <a:r>
              <a:rPr lang="x-none" dirty="0" err="1"/>
              <a:t>қатыспа</a:t>
            </a:r>
            <a:endParaRPr lang="x-none" dirty="0"/>
          </a:p>
          <a:p>
            <a:pPr lvl="0">
              <a:buFont typeface="Wingdings" panose="05000000000000000000" pitchFamily="2" charset="2"/>
              <a:buChar char="Ø"/>
            </a:pPr>
            <a:r>
              <a:rPr lang="x-none" dirty="0" err="1"/>
              <a:t>ол</a:t>
            </a:r>
            <a:r>
              <a:rPr lang="x-none" dirty="0"/>
              <a:t> </a:t>
            </a:r>
            <a:r>
              <a:rPr lang="x-none" dirty="0" err="1"/>
              <a:t>топтан</a:t>
            </a:r>
            <a:r>
              <a:rPr lang="x-none" dirty="0"/>
              <a:t>/</a:t>
            </a:r>
            <a:r>
              <a:rPr lang="x-none" dirty="0" err="1"/>
              <a:t>чаттан</a:t>
            </a:r>
            <a:r>
              <a:rPr lang="x-none" dirty="0"/>
              <a:t> </a:t>
            </a:r>
            <a:r>
              <a:rPr lang="x-none" dirty="0" err="1"/>
              <a:t>шығып</a:t>
            </a:r>
            <a:r>
              <a:rPr lang="x-none" dirty="0"/>
              <a:t> кет</a:t>
            </a:r>
          </a:p>
          <a:p>
            <a:pPr lvl="0">
              <a:buFont typeface="Wingdings" panose="05000000000000000000" pitchFamily="2" charset="2"/>
              <a:buChar char="Ø"/>
            </a:pPr>
            <a:r>
              <a:rPr lang="x-none" dirty="0" err="1"/>
              <a:t>сол</a:t>
            </a:r>
            <a:r>
              <a:rPr lang="x-none" dirty="0"/>
              <a:t> </a:t>
            </a:r>
            <a:r>
              <a:rPr lang="x-none" dirty="0" err="1"/>
              <a:t>адамға</a:t>
            </a:r>
            <a:r>
              <a:rPr lang="x-none" dirty="0"/>
              <a:t> </a:t>
            </a:r>
            <a:r>
              <a:rPr lang="x-none" dirty="0" err="1"/>
              <a:t>жәбірлеушіні</a:t>
            </a:r>
            <a:r>
              <a:rPr lang="x-none" dirty="0"/>
              <a:t> </a:t>
            </a:r>
            <a:r>
              <a:rPr lang="x-none" dirty="0" err="1"/>
              <a:t>бұғаттауда</a:t>
            </a:r>
            <a:r>
              <a:rPr lang="x-none" dirty="0"/>
              <a:t> </a:t>
            </a:r>
            <a:r>
              <a:rPr lang="x-none" dirty="0" err="1"/>
              <a:t>көмектес</a:t>
            </a:r>
            <a:r>
              <a:rPr lang="x-none" dirty="0"/>
              <a:t> </a:t>
            </a:r>
            <a:r>
              <a:rPr lang="x-none" dirty="0" err="1"/>
              <a:t>және</a:t>
            </a:r>
            <a:r>
              <a:rPr lang="x-none" dirty="0"/>
              <a:t> </a:t>
            </a:r>
            <a:r>
              <a:rPr lang="x-none" dirty="0" err="1"/>
              <a:t>әкімшіге</a:t>
            </a:r>
            <a:r>
              <a:rPr lang="x-none" dirty="0"/>
              <a:t> </a:t>
            </a:r>
            <a:r>
              <a:rPr lang="x-none" dirty="0" err="1"/>
              <a:t>постқа</a:t>
            </a:r>
            <a:r>
              <a:rPr lang="x-none" dirty="0"/>
              <a:t> </a:t>
            </a:r>
            <a:r>
              <a:rPr lang="x-none" dirty="0" err="1"/>
              <a:t>шағымдан</a:t>
            </a:r>
            <a:endParaRPr lang="x-none" dirty="0"/>
          </a:p>
          <a:p>
            <a:pPr lvl="0">
              <a:buFont typeface="Wingdings" panose="05000000000000000000" pitchFamily="2" charset="2"/>
              <a:buChar char="Ø"/>
            </a:pPr>
            <a:r>
              <a:rPr lang="x-none" dirty="0" err="1"/>
              <a:t>сол</a:t>
            </a:r>
            <a:r>
              <a:rPr lang="x-none" dirty="0"/>
              <a:t> </a:t>
            </a:r>
            <a:r>
              <a:rPr lang="x-none" dirty="0" err="1"/>
              <a:t>адамға</a:t>
            </a:r>
            <a:r>
              <a:rPr lang="x-none" dirty="0"/>
              <a:t> </a:t>
            </a:r>
            <a:r>
              <a:rPr lang="x-none" dirty="0" err="1"/>
              <a:t>қолдау</a:t>
            </a:r>
            <a:r>
              <a:rPr lang="x-none" dirty="0"/>
              <a:t> </a:t>
            </a:r>
            <a:r>
              <a:rPr lang="x-none" dirty="0" err="1"/>
              <a:t>көрсет</a:t>
            </a:r>
            <a:r>
              <a:rPr lang="x-none" dirty="0"/>
              <a:t>: </a:t>
            </a:r>
            <a:r>
              <a:rPr lang="x-none" dirty="0" err="1"/>
              <a:t>жылы</a:t>
            </a:r>
            <a:r>
              <a:rPr lang="x-none" dirty="0"/>
              <a:t> </a:t>
            </a:r>
            <a:r>
              <a:rPr lang="x-none" dirty="0" err="1"/>
              <a:t>сөз</a:t>
            </a:r>
            <a:r>
              <a:rPr lang="x-none" dirty="0"/>
              <a:t> </a:t>
            </a:r>
            <a:r>
              <a:rPr lang="x-none" dirty="0" err="1"/>
              <a:t>айтып</a:t>
            </a:r>
            <a:r>
              <a:rPr lang="x-none" dirty="0"/>
              <a:t>, </a:t>
            </a:r>
            <a:r>
              <a:rPr lang="x-none" dirty="0" err="1"/>
              <a:t>көмегіңді</a:t>
            </a:r>
            <a:r>
              <a:rPr lang="x-none" dirty="0"/>
              <a:t> </a:t>
            </a:r>
            <a:r>
              <a:rPr lang="x-none" dirty="0" err="1"/>
              <a:t>ұсын</a:t>
            </a:r>
            <a:endParaRPr lang="x-none" dirty="0"/>
          </a:p>
          <a:p>
            <a:pPr lvl="0">
              <a:buFont typeface="Wingdings" panose="05000000000000000000" pitchFamily="2" charset="2"/>
              <a:buChar char="Ø"/>
            </a:pPr>
            <a:r>
              <a:rPr lang="x-none" dirty="0" err="1"/>
              <a:t>өзіңе</a:t>
            </a:r>
            <a:r>
              <a:rPr lang="x-none" dirty="0"/>
              <a:t> </a:t>
            </a:r>
            <a:r>
              <a:rPr lang="x-none" dirty="0" err="1"/>
              <a:t>қауіпті</a:t>
            </a:r>
            <a:r>
              <a:rPr lang="x-none" dirty="0"/>
              <a:t> </a:t>
            </a:r>
            <a:r>
              <a:rPr lang="x-none" dirty="0" err="1"/>
              <a:t>болмаса</a:t>
            </a:r>
            <a:r>
              <a:rPr lang="x-none" dirty="0"/>
              <a:t>, </a:t>
            </a:r>
            <a:r>
              <a:rPr lang="x-none" dirty="0" err="1"/>
              <a:t>жәбірлеушіге</a:t>
            </a:r>
            <a:r>
              <a:rPr lang="x-none" dirty="0"/>
              <a:t> </a:t>
            </a:r>
            <a:r>
              <a:rPr lang="x-none" dirty="0" err="1"/>
              <a:t>қорлауын</a:t>
            </a:r>
            <a:r>
              <a:rPr lang="x-none" dirty="0"/>
              <a:t> </a:t>
            </a:r>
            <a:r>
              <a:rPr lang="x-none" dirty="0" err="1"/>
              <a:t>тоқтатуын</a:t>
            </a:r>
            <a:r>
              <a:rPr lang="x-none" dirty="0"/>
              <a:t> </a:t>
            </a:r>
            <a:r>
              <a:rPr lang="x-none" dirty="0" err="1"/>
              <a:t>айт</a:t>
            </a:r>
            <a:endParaRPr lang="x-none" dirty="0"/>
          </a:p>
          <a:p>
            <a:endParaRPr lang="x-none" dirty="0"/>
          </a:p>
        </p:txBody>
      </p:sp>
    </p:spTree>
    <p:extLst>
      <p:ext uri="{BB962C8B-B14F-4D97-AF65-F5344CB8AC3E}">
        <p14:creationId xmlns="" xmlns:p14="http://schemas.microsoft.com/office/powerpoint/2010/main" val="179415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75F4D120-3921-42A8-A063-46B023CB0C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9D01B3E5-85F4-41A9-A504-D5E6268DEC1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pic>
        <p:nvPicPr>
          <p:cNvPr id="5" name="Объект 4" descr="Изображение выглядит как мобильный телефон, стоит, телефон, мужчина&#10;&#10;Автоматически созданное описание">
            <a:extLst>
              <a:ext uri="{FF2B5EF4-FFF2-40B4-BE49-F238E27FC236}">
                <a16:creationId xmlns="" xmlns:a16="http://schemas.microsoft.com/office/drawing/2014/main" id="{ABF97586-2B53-4BD6-AD59-D74EB07B105D}"/>
              </a:ext>
            </a:extLst>
          </p:cNvPr>
          <p:cNvPicPr>
            <a:picLocks noGrp="1" noChangeAspect="1"/>
          </p:cNvPicPr>
          <p:nvPr>
            <p:ph idx="1"/>
          </p:nvPr>
        </p:nvPicPr>
        <p:blipFill rotWithShape="1">
          <a:blip r:embed="rId3" cstate="print">
            <a:extLst>
              <a:ext uri="{28A0092B-C50C-407E-A947-70E740481C1C}">
                <a14:useLocalDpi xmlns="" xmlns:a14="http://schemas.microsoft.com/office/drawing/2010/main" val="0"/>
              </a:ext>
            </a:extLst>
          </a:blip>
          <a:srcRect l="12342" r="1" b="1"/>
          <a:stretch/>
        </p:blipFill>
        <p:spPr>
          <a:xfrm>
            <a:off x="5983820" y="1120877"/>
            <a:ext cx="6208180" cy="5186147"/>
          </a:xfrm>
          <a:prstGeom prst="rect">
            <a:avLst/>
          </a:prstGeom>
        </p:spPr>
      </p:pic>
      <p:sp>
        <p:nvSpPr>
          <p:cNvPr id="2" name="Заголовок 1">
            <a:extLst>
              <a:ext uri="{FF2B5EF4-FFF2-40B4-BE49-F238E27FC236}">
                <a16:creationId xmlns="" xmlns:a16="http://schemas.microsoft.com/office/drawing/2014/main" id="{D8D24809-43F5-4A8B-BD0C-51816E94B418}"/>
              </a:ext>
            </a:extLst>
          </p:cNvPr>
          <p:cNvSpPr>
            <a:spLocks noGrp="1"/>
          </p:cNvSpPr>
          <p:nvPr>
            <p:ph type="title"/>
          </p:nvPr>
        </p:nvSpPr>
        <p:spPr>
          <a:xfrm>
            <a:off x="491613" y="550974"/>
            <a:ext cx="5712542" cy="6144793"/>
          </a:xfrm>
        </p:spPr>
        <p:txBody>
          <a:bodyPr vert="horz" lIns="91440" tIns="45720" rIns="91440" bIns="45720" rtlCol="0" anchor="t">
            <a:noAutofit/>
          </a:bodyPr>
          <a:lstStyle/>
          <a:p>
            <a:pPr marL="342900" indent="-342900">
              <a:buFont typeface="Arial" panose="020B0604020202020204" pitchFamily="34" charset="0"/>
              <a:buChar char="•"/>
            </a:pPr>
            <a:r>
              <a:rPr lang="x-none" sz="2400" b="1" dirty="0" err="1"/>
              <a:t>Егер</a:t>
            </a:r>
            <a:r>
              <a:rPr lang="x-none" sz="2400" b="1" dirty="0"/>
              <a:t> </a:t>
            </a:r>
            <a:r>
              <a:rPr lang="x-none" sz="2400" b="1" dirty="0" err="1"/>
              <a:t>басқа</a:t>
            </a:r>
            <a:r>
              <a:rPr lang="x-none" sz="2400" b="1" dirty="0"/>
              <a:t> </a:t>
            </a:r>
            <a:r>
              <a:rPr lang="x-none" sz="2400" b="1" dirty="0" err="1"/>
              <a:t>біреу</a:t>
            </a:r>
            <a:r>
              <a:rPr lang="x-none" sz="2400" b="1" dirty="0"/>
              <a:t> </a:t>
            </a:r>
            <a:r>
              <a:rPr lang="x-none" sz="2400" b="1" dirty="0" err="1"/>
              <a:t>кибербуллинге</a:t>
            </a:r>
            <a:r>
              <a:rPr lang="x-none" sz="2400" b="1" dirty="0"/>
              <a:t> </a:t>
            </a:r>
            <a:r>
              <a:rPr lang="x-none" sz="2400" b="1" dirty="0" err="1"/>
              <a:t>ұшыраса</a:t>
            </a:r>
            <a:r>
              <a:rPr lang="x-none" sz="2400" b="1" dirty="0"/>
              <a:t> </a:t>
            </a:r>
            <a:r>
              <a:rPr lang="x-none" sz="2400" b="1" dirty="0" err="1"/>
              <a:t>ше</a:t>
            </a:r>
            <a:r>
              <a:rPr lang="x-none" sz="2400" b="1" dirty="0"/>
              <a:t>?</a:t>
            </a:r>
            <a:br>
              <a:rPr lang="x-none" sz="2400" b="1" dirty="0"/>
            </a:br>
            <a:r>
              <a:rPr lang="x-none" sz="2400" dirty="0"/>
              <a:t/>
            </a:r>
            <a:br>
              <a:rPr lang="x-none" sz="2400" dirty="0"/>
            </a:br>
            <a:r>
              <a:rPr lang="x-none" sz="2400" dirty="0" err="1"/>
              <a:t>Біреуді</a:t>
            </a:r>
            <a:r>
              <a:rPr lang="x-none" sz="2400" dirty="0"/>
              <a:t> онлайн </a:t>
            </a:r>
            <a:r>
              <a:rPr lang="x-none" sz="2400" dirty="0" err="1"/>
              <a:t>қорлаған</a:t>
            </a:r>
            <a:r>
              <a:rPr lang="x-none" sz="2400" dirty="0"/>
              <a:t> </a:t>
            </a:r>
            <a:r>
              <a:rPr lang="x-none" sz="2400" dirty="0" err="1"/>
              <a:t>жағдайға</a:t>
            </a:r>
            <a:r>
              <a:rPr lang="x-none" sz="2400" dirty="0"/>
              <a:t> </a:t>
            </a:r>
            <a:r>
              <a:rPr lang="x-none" sz="2400" dirty="0" err="1"/>
              <a:t>куә</a:t>
            </a:r>
            <a:r>
              <a:rPr lang="x-none" sz="2400" dirty="0"/>
              <a:t> </a:t>
            </a:r>
            <a:r>
              <a:rPr lang="x-none" sz="2400" dirty="0" err="1"/>
              <a:t>болсаң</a:t>
            </a:r>
            <a:r>
              <a:rPr lang="x-none" sz="2400" dirty="0"/>
              <a:t>, </a:t>
            </a:r>
            <a:r>
              <a:rPr lang="x-none" sz="2400" dirty="0" err="1"/>
              <a:t>бұны</a:t>
            </a:r>
            <a:r>
              <a:rPr lang="x-none" sz="2400" dirty="0"/>
              <a:t> </a:t>
            </a:r>
            <a:r>
              <a:rPr lang="x-none" sz="2400" dirty="0" err="1"/>
              <a:t>тоқтатуға</a:t>
            </a:r>
            <a:r>
              <a:rPr lang="x-none" sz="2400" dirty="0"/>
              <a:t> </a:t>
            </a:r>
            <a:r>
              <a:rPr lang="x-none" sz="2400" dirty="0" err="1"/>
              <a:t>көмектес</a:t>
            </a:r>
            <a:r>
              <a:rPr lang="x-none" sz="2400" dirty="0"/>
              <a:t>. </a:t>
            </a:r>
            <a:r>
              <a:rPr lang="x-none" sz="2400" dirty="0" err="1"/>
              <a:t>Ондайда</a:t>
            </a:r>
            <a:r>
              <a:rPr lang="x-none" sz="2400" dirty="0"/>
              <a:t> </a:t>
            </a:r>
            <a:r>
              <a:rPr lang="x-none" sz="2400" dirty="0" err="1"/>
              <a:t>жасауға</a:t>
            </a:r>
            <a:r>
              <a:rPr lang="x-none" sz="2400" dirty="0"/>
              <a:t> </a:t>
            </a:r>
            <a:r>
              <a:rPr lang="x-none" sz="2400" dirty="0" err="1"/>
              <a:t>болатын</a:t>
            </a:r>
            <a:r>
              <a:rPr lang="x-none" sz="2400" dirty="0"/>
              <a:t> </a:t>
            </a:r>
            <a:r>
              <a:rPr lang="x-none" sz="2400" dirty="0" err="1"/>
              <a:t>әрекеттер</a:t>
            </a:r>
            <a:r>
              <a:rPr lang="x-none" sz="2400" dirty="0"/>
              <a:t>:</a:t>
            </a:r>
            <a:r>
              <a:rPr lang="ru-RU" sz="2400" dirty="0"/>
              <a:t/>
            </a:r>
            <a:br>
              <a:rPr lang="ru-RU" sz="2400" dirty="0"/>
            </a:br>
            <a:r>
              <a:rPr lang="x-none" sz="2400" dirty="0">
                <a:solidFill>
                  <a:srgbClr val="FF0000"/>
                </a:solidFill>
              </a:rPr>
              <a:t>осы </a:t>
            </a:r>
            <a:r>
              <a:rPr lang="x-none" sz="2400" dirty="0" err="1">
                <a:solidFill>
                  <a:srgbClr val="FF0000"/>
                </a:solidFill>
              </a:rPr>
              <a:t>ренішті</a:t>
            </a:r>
            <a:r>
              <a:rPr lang="x-none" sz="2400" dirty="0">
                <a:solidFill>
                  <a:srgbClr val="FF0000"/>
                </a:solidFill>
              </a:rPr>
              <a:t> </a:t>
            </a:r>
            <a:r>
              <a:rPr lang="x-none" sz="2400" dirty="0" err="1">
                <a:solidFill>
                  <a:srgbClr val="FF0000"/>
                </a:solidFill>
              </a:rPr>
              <a:t>суреттерді</a:t>
            </a:r>
            <a:r>
              <a:rPr lang="x-none" sz="2400" dirty="0">
                <a:solidFill>
                  <a:srgbClr val="FF0000"/>
                </a:solidFill>
              </a:rPr>
              <a:t>, </a:t>
            </a:r>
            <a:r>
              <a:rPr lang="x-none" sz="2400" dirty="0" err="1">
                <a:solidFill>
                  <a:srgbClr val="FF0000"/>
                </a:solidFill>
              </a:rPr>
              <a:t>фотосуреттерді</a:t>
            </a:r>
            <a:r>
              <a:rPr lang="x-none" sz="2400" dirty="0">
                <a:solidFill>
                  <a:srgbClr val="FF0000"/>
                </a:solidFill>
              </a:rPr>
              <a:t>, </a:t>
            </a:r>
            <a:r>
              <a:rPr lang="x-none" sz="2400" dirty="0" err="1">
                <a:solidFill>
                  <a:srgbClr val="FF0000"/>
                </a:solidFill>
              </a:rPr>
              <a:t>хабарламаларды</a:t>
            </a:r>
            <a:r>
              <a:rPr lang="x-none" sz="2400" dirty="0">
                <a:solidFill>
                  <a:srgbClr val="FF0000"/>
                </a:solidFill>
              </a:rPr>
              <a:t>, </a:t>
            </a:r>
            <a:r>
              <a:rPr lang="x-none" sz="2400" dirty="0" err="1">
                <a:solidFill>
                  <a:srgbClr val="FF0000"/>
                </a:solidFill>
              </a:rPr>
              <a:t>посттарды</a:t>
            </a:r>
            <a:r>
              <a:rPr lang="x-none" sz="2400" dirty="0">
                <a:solidFill>
                  <a:srgbClr val="FF0000"/>
                </a:solidFill>
              </a:rPr>
              <a:t> </a:t>
            </a:r>
            <a:r>
              <a:rPr lang="x-none" sz="2400" dirty="0" err="1">
                <a:solidFill>
                  <a:srgbClr val="FF0000"/>
                </a:solidFill>
              </a:rPr>
              <a:t>біреуге</a:t>
            </a:r>
            <a:r>
              <a:rPr lang="x-none" sz="2400" dirty="0">
                <a:solidFill>
                  <a:srgbClr val="FF0000"/>
                </a:solidFill>
              </a:rPr>
              <a:t> </a:t>
            </a:r>
            <a:r>
              <a:rPr lang="x-none" sz="2400" dirty="0" err="1">
                <a:solidFill>
                  <a:srgbClr val="FF0000"/>
                </a:solidFill>
              </a:rPr>
              <a:t>жіберіп</a:t>
            </a:r>
            <a:r>
              <a:rPr lang="x-none" sz="2400" dirty="0">
                <a:solidFill>
                  <a:srgbClr val="FF0000"/>
                </a:solidFill>
              </a:rPr>
              <a:t>, ары </a:t>
            </a:r>
            <a:r>
              <a:rPr lang="x-none" sz="2400" dirty="0" err="1">
                <a:solidFill>
                  <a:srgbClr val="FF0000"/>
                </a:solidFill>
              </a:rPr>
              <a:t>қарай</a:t>
            </a:r>
            <a:r>
              <a:rPr lang="x-none" sz="2400" dirty="0">
                <a:solidFill>
                  <a:srgbClr val="FF0000"/>
                </a:solidFill>
              </a:rPr>
              <a:t> </a:t>
            </a:r>
            <a:r>
              <a:rPr lang="x-none" sz="2400" dirty="0" err="1">
                <a:solidFill>
                  <a:srgbClr val="FF0000"/>
                </a:solidFill>
              </a:rPr>
              <a:t>таратпа</a:t>
            </a:r>
            <a:r>
              <a:rPr lang="x-none" sz="2400" dirty="0"/>
              <a:t/>
            </a:r>
            <a:br>
              <a:rPr lang="x-none" sz="2400" dirty="0"/>
            </a:br>
            <a:r>
              <a:rPr lang="x-none" sz="2400" dirty="0" err="1">
                <a:solidFill>
                  <a:srgbClr val="7030A0"/>
                </a:solidFill>
              </a:rPr>
              <a:t>қорлауды</a:t>
            </a:r>
            <a:r>
              <a:rPr lang="x-none" sz="2400" dirty="0">
                <a:solidFill>
                  <a:srgbClr val="7030A0"/>
                </a:solidFill>
              </a:rPr>
              <a:t> </a:t>
            </a:r>
            <a:r>
              <a:rPr lang="x-none" sz="2400" dirty="0" err="1">
                <a:solidFill>
                  <a:srgbClr val="7030A0"/>
                </a:solidFill>
              </a:rPr>
              <a:t>қолдама</a:t>
            </a:r>
            <a:r>
              <a:rPr lang="x-none" sz="2400" dirty="0">
                <a:solidFill>
                  <a:srgbClr val="7030A0"/>
                </a:solidFill>
              </a:rPr>
              <a:t> </a:t>
            </a:r>
            <a:r>
              <a:rPr lang="x-none" sz="2400" dirty="0" err="1">
                <a:solidFill>
                  <a:srgbClr val="7030A0"/>
                </a:solidFill>
              </a:rPr>
              <a:t>және</a:t>
            </a:r>
            <a:r>
              <a:rPr lang="x-none" sz="2400" dirty="0">
                <a:solidFill>
                  <a:srgbClr val="7030A0"/>
                </a:solidFill>
              </a:rPr>
              <a:t> </a:t>
            </a:r>
            <a:r>
              <a:rPr lang="x-none" sz="2400" dirty="0" err="1">
                <a:solidFill>
                  <a:srgbClr val="7030A0"/>
                </a:solidFill>
              </a:rPr>
              <a:t>оған</a:t>
            </a:r>
            <a:r>
              <a:rPr lang="x-none" sz="2400" dirty="0">
                <a:solidFill>
                  <a:srgbClr val="7030A0"/>
                </a:solidFill>
              </a:rPr>
              <a:t> </a:t>
            </a:r>
            <a:r>
              <a:rPr lang="x-none" sz="2400" dirty="0" err="1">
                <a:solidFill>
                  <a:srgbClr val="7030A0"/>
                </a:solidFill>
              </a:rPr>
              <a:t>қатыспа</a:t>
            </a:r>
            <a:r>
              <a:rPr lang="x-none" sz="2400" dirty="0">
                <a:solidFill>
                  <a:srgbClr val="7030A0"/>
                </a:solidFill>
              </a:rPr>
              <a:t/>
            </a:r>
            <a:br>
              <a:rPr lang="x-none" sz="2400" dirty="0">
                <a:solidFill>
                  <a:srgbClr val="7030A0"/>
                </a:solidFill>
              </a:rPr>
            </a:br>
            <a:r>
              <a:rPr lang="x-none" sz="2400" dirty="0" err="1">
                <a:solidFill>
                  <a:srgbClr val="7030A0"/>
                </a:solidFill>
              </a:rPr>
              <a:t>ол</a:t>
            </a:r>
            <a:r>
              <a:rPr lang="x-none" sz="2400" dirty="0">
                <a:solidFill>
                  <a:srgbClr val="7030A0"/>
                </a:solidFill>
              </a:rPr>
              <a:t> </a:t>
            </a:r>
            <a:r>
              <a:rPr lang="x-none" sz="2400" dirty="0" err="1">
                <a:solidFill>
                  <a:srgbClr val="7030A0"/>
                </a:solidFill>
              </a:rPr>
              <a:t>топтан</a:t>
            </a:r>
            <a:r>
              <a:rPr lang="x-none" sz="2400" dirty="0">
                <a:solidFill>
                  <a:srgbClr val="7030A0"/>
                </a:solidFill>
              </a:rPr>
              <a:t>/</a:t>
            </a:r>
            <a:r>
              <a:rPr lang="x-none" sz="2400" dirty="0" err="1">
                <a:solidFill>
                  <a:srgbClr val="7030A0"/>
                </a:solidFill>
              </a:rPr>
              <a:t>чаттан</a:t>
            </a:r>
            <a:r>
              <a:rPr lang="x-none" sz="2400" dirty="0">
                <a:solidFill>
                  <a:srgbClr val="7030A0"/>
                </a:solidFill>
              </a:rPr>
              <a:t> </a:t>
            </a:r>
            <a:r>
              <a:rPr lang="x-none" sz="2400" dirty="0" err="1">
                <a:solidFill>
                  <a:srgbClr val="7030A0"/>
                </a:solidFill>
              </a:rPr>
              <a:t>шығып</a:t>
            </a:r>
            <a:r>
              <a:rPr lang="x-none" sz="2400" dirty="0">
                <a:solidFill>
                  <a:srgbClr val="7030A0"/>
                </a:solidFill>
              </a:rPr>
              <a:t> кет</a:t>
            </a:r>
            <a:r>
              <a:rPr lang="x-none" sz="2400" dirty="0"/>
              <a:t/>
            </a:r>
            <a:br>
              <a:rPr lang="x-none" sz="2400" dirty="0"/>
            </a:br>
            <a:r>
              <a:rPr lang="x-none" sz="2400" dirty="0" err="1">
                <a:solidFill>
                  <a:srgbClr val="0070C0"/>
                </a:solidFill>
              </a:rPr>
              <a:t>сол</a:t>
            </a:r>
            <a:r>
              <a:rPr lang="x-none" sz="2400" dirty="0">
                <a:solidFill>
                  <a:srgbClr val="0070C0"/>
                </a:solidFill>
              </a:rPr>
              <a:t> </a:t>
            </a:r>
            <a:r>
              <a:rPr lang="x-none" sz="2400" dirty="0" err="1">
                <a:solidFill>
                  <a:srgbClr val="0070C0"/>
                </a:solidFill>
              </a:rPr>
              <a:t>адамға</a:t>
            </a:r>
            <a:r>
              <a:rPr lang="x-none" sz="2400" dirty="0">
                <a:solidFill>
                  <a:srgbClr val="0070C0"/>
                </a:solidFill>
              </a:rPr>
              <a:t> </a:t>
            </a:r>
            <a:r>
              <a:rPr lang="x-none" sz="2400" dirty="0" err="1">
                <a:solidFill>
                  <a:srgbClr val="0070C0"/>
                </a:solidFill>
              </a:rPr>
              <a:t>жәбірлеушіні</a:t>
            </a:r>
            <a:r>
              <a:rPr lang="x-none" sz="2400" dirty="0">
                <a:solidFill>
                  <a:srgbClr val="0070C0"/>
                </a:solidFill>
              </a:rPr>
              <a:t> </a:t>
            </a:r>
            <a:r>
              <a:rPr lang="x-none" sz="2400" dirty="0" err="1">
                <a:solidFill>
                  <a:srgbClr val="0070C0"/>
                </a:solidFill>
              </a:rPr>
              <a:t>бұғаттауда</a:t>
            </a:r>
            <a:r>
              <a:rPr lang="x-none" sz="2400" dirty="0">
                <a:solidFill>
                  <a:srgbClr val="0070C0"/>
                </a:solidFill>
              </a:rPr>
              <a:t> </a:t>
            </a:r>
            <a:r>
              <a:rPr lang="x-none" sz="2400" dirty="0" err="1">
                <a:solidFill>
                  <a:srgbClr val="0070C0"/>
                </a:solidFill>
              </a:rPr>
              <a:t>көмектес</a:t>
            </a:r>
            <a:r>
              <a:rPr lang="x-none" sz="2400" dirty="0">
                <a:solidFill>
                  <a:srgbClr val="0070C0"/>
                </a:solidFill>
              </a:rPr>
              <a:t> </a:t>
            </a:r>
            <a:r>
              <a:rPr lang="x-none" sz="2400" dirty="0" err="1">
                <a:solidFill>
                  <a:srgbClr val="0070C0"/>
                </a:solidFill>
              </a:rPr>
              <a:t>және</a:t>
            </a:r>
            <a:r>
              <a:rPr lang="x-none" sz="2400" dirty="0">
                <a:solidFill>
                  <a:srgbClr val="0070C0"/>
                </a:solidFill>
              </a:rPr>
              <a:t> </a:t>
            </a:r>
            <a:r>
              <a:rPr lang="x-none" sz="2400" dirty="0" err="1">
                <a:solidFill>
                  <a:srgbClr val="0070C0"/>
                </a:solidFill>
              </a:rPr>
              <a:t>әкімшіге</a:t>
            </a:r>
            <a:r>
              <a:rPr lang="x-none" sz="2400" dirty="0">
                <a:solidFill>
                  <a:srgbClr val="0070C0"/>
                </a:solidFill>
              </a:rPr>
              <a:t> </a:t>
            </a:r>
            <a:r>
              <a:rPr lang="x-none" sz="2400" dirty="0" err="1">
                <a:solidFill>
                  <a:srgbClr val="0070C0"/>
                </a:solidFill>
              </a:rPr>
              <a:t>постқа</a:t>
            </a:r>
            <a:r>
              <a:rPr lang="x-none" sz="2400" dirty="0">
                <a:solidFill>
                  <a:srgbClr val="0070C0"/>
                </a:solidFill>
              </a:rPr>
              <a:t> </a:t>
            </a:r>
            <a:r>
              <a:rPr lang="x-none" sz="2400" dirty="0" err="1">
                <a:solidFill>
                  <a:srgbClr val="0070C0"/>
                </a:solidFill>
              </a:rPr>
              <a:t>шағымдан</a:t>
            </a:r>
            <a:r>
              <a:rPr lang="x-none" sz="2400" dirty="0"/>
              <a:t/>
            </a:r>
            <a:br>
              <a:rPr lang="x-none" sz="2400" dirty="0"/>
            </a:br>
            <a:r>
              <a:rPr lang="x-none" sz="2400" dirty="0" err="1">
                <a:solidFill>
                  <a:srgbClr val="00B050"/>
                </a:solidFill>
              </a:rPr>
              <a:t>сол</a:t>
            </a:r>
            <a:r>
              <a:rPr lang="x-none" sz="2400" dirty="0">
                <a:solidFill>
                  <a:srgbClr val="00B050"/>
                </a:solidFill>
              </a:rPr>
              <a:t> </a:t>
            </a:r>
            <a:r>
              <a:rPr lang="x-none" sz="2400" dirty="0" err="1">
                <a:solidFill>
                  <a:srgbClr val="00B050"/>
                </a:solidFill>
              </a:rPr>
              <a:t>адамға</a:t>
            </a:r>
            <a:r>
              <a:rPr lang="x-none" sz="2400" dirty="0">
                <a:solidFill>
                  <a:srgbClr val="00B050"/>
                </a:solidFill>
              </a:rPr>
              <a:t> </a:t>
            </a:r>
            <a:r>
              <a:rPr lang="x-none" sz="2400" dirty="0" err="1">
                <a:solidFill>
                  <a:srgbClr val="00B050"/>
                </a:solidFill>
              </a:rPr>
              <a:t>қолдау</a:t>
            </a:r>
            <a:r>
              <a:rPr lang="x-none" sz="2400" dirty="0">
                <a:solidFill>
                  <a:srgbClr val="00B050"/>
                </a:solidFill>
              </a:rPr>
              <a:t> </a:t>
            </a:r>
            <a:r>
              <a:rPr lang="x-none" sz="2400" dirty="0" err="1">
                <a:solidFill>
                  <a:srgbClr val="00B050"/>
                </a:solidFill>
              </a:rPr>
              <a:t>көрсет</a:t>
            </a:r>
            <a:r>
              <a:rPr lang="x-none" sz="2400" dirty="0">
                <a:solidFill>
                  <a:srgbClr val="00B050"/>
                </a:solidFill>
              </a:rPr>
              <a:t>: </a:t>
            </a:r>
            <a:r>
              <a:rPr lang="x-none" sz="2400" dirty="0" err="1">
                <a:solidFill>
                  <a:srgbClr val="00B050"/>
                </a:solidFill>
              </a:rPr>
              <a:t>жылы</a:t>
            </a:r>
            <a:r>
              <a:rPr lang="x-none" sz="2400" dirty="0">
                <a:solidFill>
                  <a:srgbClr val="00B050"/>
                </a:solidFill>
              </a:rPr>
              <a:t> </a:t>
            </a:r>
            <a:r>
              <a:rPr lang="x-none" sz="2400" dirty="0" err="1">
                <a:solidFill>
                  <a:srgbClr val="00B050"/>
                </a:solidFill>
              </a:rPr>
              <a:t>сөз</a:t>
            </a:r>
            <a:r>
              <a:rPr lang="x-none" sz="2400" dirty="0">
                <a:solidFill>
                  <a:srgbClr val="00B050"/>
                </a:solidFill>
              </a:rPr>
              <a:t> </a:t>
            </a:r>
            <a:r>
              <a:rPr lang="x-none" sz="2400" dirty="0" err="1">
                <a:solidFill>
                  <a:srgbClr val="00B050"/>
                </a:solidFill>
              </a:rPr>
              <a:t>айтып</a:t>
            </a:r>
            <a:r>
              <a:rPr lang="x-none" sz="2400" dirty="0">
                <a:solidFill>
                  <a:srgbClr val="00B050"/>
                </a:solidFill>
              </a:rPr>
              <a:t>, </a:t>
            </a:r>
            <a:r>
              <a:rPr lang="x-none" sz="2400" dirty="0" err="1">
                <a:solidFill>
                  <a:srgbClr val="00B050"/>
                </a:solidFill>
              </a:rPr>
              <a:t>көмегіңді</a:t>
            </a:r>
            <a:r>
              <a:rPr lang="x-none" sz="2400" dirty="0">
                <a:solidFill>
                  <a:srgbClr val="00B050"/>
                </a:solidFill>
              </a:rPr>
              <a:t> </a:t>
            </a:r>
            <a:r>
              <a:rPr lang="x-none" sz="2400" dirty="0" err="1">
                <a:solidFill>
                  <a:srgbClr val="00B050"/>
                </a:solidFill>
              </a:rPr>
              <a:t>ұсын</a:t>
            </a:r>
            <a:r>
              <a:rPr lang="x-none" sz="2400" dirty="0"/>
              <a:t/>
            </a:r>
            <a:br>
              <a:rPr lang="x-none" sz="2400" dirty="0"/>
            </a:br>
            <a:r>
              <a:rPr lang="x-none" sz="2400" dirty="0" err="1">
                <a:solidFill>
                  <a:srgbClr val="C00000"/>
                </a:solidFill>
              </a:rPr>
              <a:t>өзіңе</a:t>
            </a:r>
            <a:r>
              <a:rPr lang="x-none" sz="2400" dirty="0">
                <a:solidFill>
                  <a:srgbClr val="C00000"/>
                </a:solidFill>
              </a:rPr>
              <a:t> </a:t>
            </a:r>
            <a:r>
              <a:rPr lang="x-none" sz="2400" dirty="0" err="1">
                <a:solidFill>
                  <a:srgbClr val="C00000"/>
                </a:solidFill>
              </a:rPr>
              <a:t>қауіпті</a:t>
            </a:r>
            <a:r>
              <a:rPr lang="x-none" sz="2400" dirty="0">
                <a:solidFill>
                  <a:srgbClr val="C00000"/>
                </a:solidFill>
              </a:rPr>
              <a:t> </a:t>
            </a:r>
            <a:r>
              <a:rPr lang="x-none" sz="2400" dirty="0" err="1">
                <a:solidFill>
                  <a:srgbClr val="C00000"/>
                </a:solidFill>
              </a:rPr>
              <a:t>болмаса</a:t>
            </a:r>
            <a:r>
              <a:rPr lang="x-none" sz="2400" dirty="0">
                <a:solidFill>
                  <a:srgbClr val="C00000"/>
                </a:solidFill>
              </a:rPr>
              <a:t>, </a:t>
            </a:r>
            <a:r>
              <a:rPr lang="x-none" sz="2400" dirty="0" err="1">
                <a:solidFill>
                  <a:srgbClr val="C00000"/>
                </a:solidFill>
              </a:rPr>
              <a:t>жәбірлеушіге</a:t>
            </a:r>
            <a:r>
              <a:rPr lang="x-none" sz="2400" dirty="0">
                <a:solidFill>
                  <a:srgbClr val="C00000"/>
                </a:solidFill>
              </a:rPr>
              <a:t> </a:t>
            </a:r>
            <a:r>
              <a:rPr lang="x-none" sz="2400" dirty="0" err="1">
                <a:solidFill>
                  <a:srgbClr val="C00000"/>
                </a:solidFill>
              </a:rPr>
              <a:t>қорлауын</a:t>
            </a:r>
            <a:r>
              <a:rPr lang="x-none" sz="2400" dirty="0">
                <a:solidFill>
                  <a:srgbClr val="C00000"/>
                </a:solidFill>
              </a:rPr>
              <a:t> </a:t>
            </a:r>
            <a:r>
              <a:rPr lang="x-none" sz="2400" dirty="0" err="1">
                <a:solidFill>
                  <a:srgbClr val="C00000"/>
                </a:solidFill>
              </a:rPr>
              <a:t>тоқтатуын</a:t>
            </a:r>
            <a:r>
              <a:rPr lang="x-none" sz="2400" dirty="0">
                <a:solidFill>
                  <a:srgbClr val="C00000"/>
                </a:solidFill>
              </a:rPr>
              <a:t> </a:t>
            </a:r>
            <a:r>
              <a:rPr lang="x-none" sz="2400" dirty="0" err="1">
                <a:solidFill>
                  <a:srgbClr val="C00000"/>
                </a:solidFill>
              </a:rPr>
              <a:t>айт</a:t>
            </a:r>
            <a:r>
              <a:rPr lang="x-none" sz="1600" dirty="0"/>
              <a:t/>
            </a:r>
            <a:br>
              <a:rPr lang="x-none" sz="1600" dirty="0"/>
            </a:br>
            <a:endParaRPr lang="en-US" sz="1600" dirty="0">
              <a:solidFill>
                <a:srgbClr val="000000"/>
              </a:solidFill>
            </a:endParaRPr>
          </a:p>
        </p:txBody>
      </p:sp>
    </p:spTree>
    <p:extLst>
      <p:ext uri="{BB962C8B-B14F-4D97-AF65-F5344CB8AC3E}">
        <p14:creationId xmlns="" xmlns:p14="http://schemas.microsoft.com/office/powerpoint/2010/main" val="1977933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wnloads\96209581-8ecd-4016-936f-12ef02aad17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6675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wnloads\fd3e582d-fe94-4552-812c-9d8886e94b4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621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wnloads\e237d32e-06a2-4019-a025-e5d692255bdc.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787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wnloads\88d21a44-d586-43af-bb70-4fac41a4138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042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wnloads\e0867cc9-c475-49bc-8bf2-834e14c009eb.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8634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780D345-5991-4B18-B642-5A8B40B3FC07}"/>
              </a:ext>
            </a:extLst>
          </p:cNvPr>
          <p:cNvSpPr>
            <a:spLocks noGrp="1"/>
          </p:cNvSpPr>
          <p:nvPr>
            <p:ph type="title"/>
          </p:nvPr>
        </p:nvSpPr>
        <p:spPr/>
        <p:txBody>
          <a:bodyPr>
            <a:normAutofit fontScale="90000"/>
          </a:bodyPr>
          <a:lstStyle/>
          <a:p>
            <a:pPr algn="ctr"/>
            <a:r>
              <a:rPr lang="x-none" b="1" dirty="0"/>
              <a:t>Мен </a:t>
            </a:r>
            <a:r>
              <a:rPr lang="x-none" b="1" dirty="0" err="1"/>
              <a:t>өзім</a:t>
            </a:r>
            <a:r>
              <a:rPr lang="x-none" b="1" dirty="0"/>
              <a:t> </a:t>
            </a:r>
            <a:r>
              <a:rPr lang="x-none" b="1" dirty="0" err="1"/>
              <a:t>басқа</a:t>
            </a:r>
            <a:r>
              <a:rPr lang="x-none" b="1" dirty="0"/>
              <a:t> </a:t>
            </a:r>
            <a:r>
              <a:rPr lang="x-none" b="1" dirty="0" err="1"/>
              <a:t>біреуді</a:t>
            </a:r>
            <a:r>
              <a:rPr lang="x-none" b="1" dirty="0"/>
              <a:t> онлайн </a:t>
            </a:r>
            <a:r>
              <a:rPr lang="x-none" b="1" dirty="0" err="1"/>
              <a:t>қорласам</a:t>
            </a:r>
            <a:r>
              <a:rPr lang="x-none" b="1" dirty="0"/>
              <a:t> </a:t>
            </a:r>
            <a:r>
              <a:rPr lang="x-none" b="1" dirty="0" err="1"/>
              <a:t>ше</a:t>
            </a:r>
            <a:r>
              <a:rPr lang="x-none" b="1" dirty="0"/>
              <a:t>?</a:t>
            </a:r>
            <a:r>
              <a:rPr lang="x-none" dirty="0"/>
              <a:t/>
            </a:r>
            <a:br>
              <a:rPr lang="x-none" dirty="0"/>
            </a:br>
            <a:endParaRPr lang="x-none" dirty="0"/>
          </a:p>
        </p:txBody>
      </p:sp>
      <p:sp>
        <p:nvSpPr>
          <p:cNvPr id="3" name="Объект 2">
            <a:extLst>
              <a:ext uri="{FF2B5EF4-FFF2-40B4-BE49-F238E27FC236}">
                <a16:creationId xmlns="" xmlns:a16="http://schemas.microsoft.com/office/drawing/2014/main" id="{F12889D8-0FDE-426A-9E6A-F48F987E6B58}"/>
              </a:ext>
            </a:extLst>
          </p:cNvPr>
          <p:cNvSpPr>
            <a:spLocks noGrp="1"/>
          </p:cNvSpPr>
          <p:nvPr>
            <p:ph idx="1"/>
          </p:nvPr>
        </p:nvSpPr>
        <p:spPr/>
        <p:txBody>
          <a:bodyPr>
            <a:normAutofit fontScale="62500" lnSpcReduction="20000"/>
          </a:bodyPr>
          <a:lstStyle/>
          <a:p>
            <a:pPr>
              <a:buFont typeface="Wingdings" panose="05000000000000000000" pitchFamily="2" charset="2"/>
              <a:buChar char="Ø"/>
            </a:pPr>
            <a:r>
              <a:rPr lang="x-none" b="1" dirty="0"/>
              <a:t>Не </a:t>
            </a:r>
            <a:r>
              <a:rPr lang="x-none" b="1" dirty="0" err="1"/>
              <a:t>істеп</a:t>
            </a:r>
            <a:r>
              <a:rPr lang="x-none" b="1" dirty="0"/>
              <a:t> </a:t>
            </a:r>
            <a:r>
              <a:rPr lang="x-none" b="1" dirty="0" err="1"/>
              <a:t>жүргенің</a:t>
            </a:r>
            <a:r>
              <a:rPr lang="x-none" b="1" dirty="0"/>
              <a:t> </a:t>
            </a:r>
            <a:r>
              <a:rPr lang="x-none" b="1" dirty="0" err="1"/>
              <a:t>жайлы</a:t>
            </a:r>
            <a:r>
              <a:rPr lang="x-none" b="1" dirty="0"/>
              <a:t> </a:t>
            </a:r>
            <a:r>
              <a:rPr lang="x-none" b="1" dirty="0" err="1"/>
              <a:t>ойлан</a:t>
            </a:r>
            <a:r>
              <a:rPr lang="x-none" dirty="0"/>
              <a:t/>
            </a:r>
            <a:br>
              <a:rPr lang="x-none" dirty="0"/>
            </a:br>
            <a:r>
              <a:rPr lang="x-none" dirty="0"/>
              <a:t>Сен </a:t>
            </a:r>
            <a:r>
              <a:rPr lang="x-none" dirty="0" err="1"/>
              <a:t>туралы</a:t>
            </a:r>
            <a:r>
              <a:rPr lang="x-none" dirty="0"/>
              <a:t> </a:t>
            </a:r>
            <a:r>
              <a:rPr lang="x-none" dirty="0" err="1"/>
              <a:t>біреу</a:t>
            </a:r>
            <a:r>
              <a:rPr lang="x-none" dirty="0"/>
              <a:t> </a:t>
            </a:r>
            <a:r>
              <a:rPr lang="x-none" dirty="0" err="1"/>
              <a:t>ренішті</a:t>
            </a:r>
            <a:r>
              <a:rPr lang="x-none" dirty="0"/>
              <a:t> </a:t>
            </a:r>
            <a:r>
              <a:rPr lang="x-none" dirty="0" err="1"/>
              <a:t>сөздер</a:t>
            </a:r>
            <a:r>
              <a:rPr lang="x-none" dirty="0"/>
              <a:t> </a:t>
            </a:r>
            <a:r>
              <a:rPr lang="x-none" dirty="0" err="1"/>
              <a:t>жазса</a:t>
            </a:r>
            <a:r>
              <a:rPr lang="x-none" dirty="0"/>
              <a:t>, </a:t>
            </a:r>
            <a:r>
              <a:rPr lang="x-none" dirty="0" err="1"/>
              <a:t>сенің</a:t>
            </a:r>
            <a:r>
              <a:rPr lang="x-none" dirty="0"/>
              <a:t> </a:t>
            </a:r>
            <a:r>
              <a:rPr lang="x-none" dirty="0" err="1"/>
              <a:t>қандай</a:t>
            </a:r>
            <a:r>
              <a:rPr lang="x-none" dirty="0"/>
              <a:t> </a:t>
            </a:r>
            <a:r>
              <a:rPr lang="x-none" dirty="0" err="1"/>
              <a:t>күйде</a:t>
            </a:r>
            <a:r>
              <a:rPr lang="x-none" dirty="0"/>
              <a:t> </a:t>
            </a:r>
            <a:r>
              <a:rPr lang="x-none" dirty="0" err="1"/>
              <a:t>болатының</a:t>
            </a:r>
            <a:r>
              <a:rPr lang="x-none" dirty="0"/>
              <a:t> </a:t>
            </a:r>
            <a:r>
              <a:rPr lang="x-none" dirty="0" err="1"/>
              <a:t>жайлы</a:t>
            </a:r>
            <a:r>
              <a:rPr lang="x-none" dirty="0"/>
              <a:t> </a:t>
            </a:r>
            <a:r>
              <a:rPr lang="x-none" dirty="0" err="1"/>
              <a:t>ойландың</a:t>
            </a:r>
            <a:r>
              <a:rPr lang="x-none" dirty="0"/>
              <a:t> ба? </a:t>
            </a:r>
            <a:r>
              <a:rPr lang="x-none" dirty="0" err="1"/>
              <a:t>Алғашқы</a:t>
            </a:r>
            <a:r>
              <a:rPr lang="x-none" dirty="0"/>
              <a:t> </a:t>
            </a:r>
            <a:r>
              <a:rPr lang="x-none" dirty="0" err="1"/>
              <a:t>қадам</a:t>
            </a:r>
            <a:r>
              <a:rPr lang="x-none" dirty="0"/>
              <a:t> – </a:t>
            </a:r>
            <a:r>
              <a:rPr lang="x-none" dirty="0" err="1"/>
              <a:t>ол</a:t>
            </a:r>
            <a:r>
              <a:rPr lang="x-none" dirty="0"/>
              <a:t> </a:t>
            </a:r>
            <a:r>
              <a:rPr lang="x-none" dirty="0" err="1"/>
              <a:t>сенің</a:t>
            </a:r>
            <a:r>
              <a:rPr lang="x-none" dirty="0"/>
              <a:t> </a:t>
            </a:r>
            <a:r>
              <a:rPr lang="x-none" dirty="0" err="1"/>
              <a:t>буллинге</a:t>
            </a:r>
            <a:r>
              <a:rPr lang="x-none" dirty="0"/>
              <a:t> </a:t>
            </a:r>
            <a:r>
              <a:rPr lang="x-none" dirty="0" err="1"/>
              <a:t>жол</a:t>
            </a:r>
            <a:r>
              <a:rPr lang="x-none" dirty="0"/>
              <a:t> </a:t>
            </a:r>
            <a:r>
              <a:rPr lang="x-none" dirty="0" err="1"/>
              <a:t>бергеніңді</a:t>
            </a:r>
            <a:r>
              <a:rPr lang="x-none" dirty="0"/>
              <a:t> </a:t>
            </a:r>
            <a:r>
              <a:rPr lang="x-none" dirty="0" err="1"/>
              <a:t>мойындау</a:t>
            </a:r>
            <a:r>
              <a:rPr lang="x-none" dirty="0"/>
              <a:t>. </a:t>
            </a:r>
            <a:r>
              <a:rPr lang="x-none" dirty="0" err="1"/>
              <a:t>Бәріміз</a:t>
            </a:r>
            <a:r>
              <a:rPr lang="x-none" dirty="0"/>
              <a:t> де </a:t>
            </a:r>
            <a:r>
              <a:rPr lang="x-none" dirty="0" err="1"/>
              <a:t>кейде</a:t>
            </a:r>
            <a:r>
              <a:rPr lang="x-none" dirty="0"/>
              <a:t> </a:t>
            </a:r>
            <a:r>
              <a:rPr lang="x-none" dirty="0" err="1"/>
              <a:t>қателесіп</a:t>
            </a:r>
            <a:r>
              <a:rPr lang="x-none" dirty="0"/>
              <a:t> </a:t>
            </a:r>
            <a:r>
              <a:rPr lang="x-none" dirty="0" err="1"/>
              <a:t>жатамыз</a:t>
            </a:r>
            <a:r>
              <a:rPr lang="x-none" dirty="0"/>
              <a:t>, </a:t>
            </a:r>
            <a:r>
              <a:rPr lang="x-none" dirty="0" err="1"/>
              <a:t>дегенмен</a:t>
            </a:r>
            <a:r>
              <a:rPr lang="x-none" dirty="0"/>
              <a:t> </a:t>
            </a:r>
            <a:r>
              <a:rPr lang="x-none" dirty="0" err="1"/>
              <a:t>бұл</a:t>
            </a:r>
            <a:r>
              <a:rPr lang="x-none" dirty="0"/>
              <a:t> </a:t>
            </a:r>
            <a:r>
              <a:rPr lang="x-none" dirty="0" err="1"/>
              <a:t>сенің</a:t>
            </a:r>
            <a:r>
              <a:rPr lang="x-none" dirty="0"/>
              <a:t> </a:t>
            </a:r>
            <a:r>
              <a:rPr lang="x-none" dirty="0" err="1"/>
              <a:t>жаман</a:t>
            </a:r>
            <a:r>
              <a:rPr lang="x-none" dirty="0"/>
              <a:t> </a:t>
            </a:r>
            <a:r>
              <a:rPr lang="x-none" dirty="0" err="1"/>
              <a:t>адам</a:t>
            </a:r>
            <a:r>
              <a:rPr lang="x-none" dirty="0"/>
              <a:t> </a:t>
            </a:r>
            <a:r>
              <a:rPr lang="x-none" dirty="0" err="1"/>
              <a:t>екеніңді</a:t>
            </a:r>
            <a:r>
              <a:rPr lang="x-none" dirty="0"/>
              <a:t> </a:t>
            </a:r>
            <a:r>
              <a:rPr lang="x-none" dirty="0" err="1"/>
              <a:t>білдірмейді</a:t>
            </a:r>
            <a:r>
              <a:rPr lang="x-none" dirty="0"/>
              <a:t>.</a:t>
            </a:r>
            <a:br>
              <a:rPr lang="x-none" dirty="0"/>
            </a:br>
            <a:r>
              <a:rPr lang="x-none" dirty="0"/>
              <a:t/>
            </a:r>
            <a:br>
              <a:rPr lang="x-none" dirty="0"/>
            </a:br>
            <a:r>
              <a:rPr lang="x-none" b="1" dirty="0" err="1"/>
              <a:t>Біреумен</a:t>
            </a:r>
            <a:r>
              <a:rPr lang="x-none" b="1" dirty="0"/>
              <a:t> </a:t>
            </a:r>
            <a:r>
              <a:rPr lang="x-none" b="1" dirty="0" err="1"/>
              <a:t>ақылдас</a:t>
            </a:r>
            <a:r>
              <a:rPr lang="x-none" dirty="0"/>
              <a:t/>
            </a:r>
            <a:br>
              <a:rPr lang="x-none" dirty="0"/>
            </a:br>
            <a:r>
              <a:rPr lang="x-none" dirty="0" err="1"/>
              <a:t>Өзің</a:t>
            </a:r>
            <a:r>
              <a:rPr lang="x-none" dirty="0"/>
              <a:t> </a:t>
            </a:r>
            <a:r>
              <a:rPr lang="x-none" dirty="0" err="1"/>
              <a:t>сенетін</a:t>
            </a:r>
            <a:r>
              <a:rPr lang="x-none" dirty="0"/>
              <a:t> </a:t>
            </a:r>
            <a:r>
              <a:rPr lang="x-none" dirty="0" err="1"/>
              <a:t>ересек</a:t>
            </a:r>
            <a:r>
              <a:rPr lang="x-none" dirty="0"/>
              <a:t> </a:t>
            </a:r>
            <a:r>
              <a:rPr lang="x-none" dirty="0" err="1"/>
              <a:t>адаммен</a:t>
            </a:r>
            <a:r>
              <a:rPr lang="x-none" dirty="0"/>
              <a:t> – </a:t>
            </a:r>
            <a:r>
              <a:rPr lang="x-none" dirty="0" err="1"/>
              <a:t>анаңмен</a:t>
            </a:r>
            <a:r>
              <a:rPr lang="x-none" dirty="0"/>
              <a:t>, </a:t>
            </a:r>
            <a:r>
              <a:rPr lang="x-none" dirty="0" err="1"/>
              <a:t>әкеңмен</a:t>
            </a:r>
            <a:r>
              <a:rPr lang="x-none" dirty="0"/>
              <a:t>, </a:t>
            </a:r>
            <a:r>
              <a:rPr lang="x-none" dirty="0" err="1"/>
              <a:t>қамқоршыңмен</a:t>
            </a:r>
            <a:r>
              <a:rPr lang="x-none" dirty="0"/>
              <a:t>, </a:t>
            </a:r>
            <a:r>
              <a:rPr lang="x-none" dirty="0" err="1"/>
              <a:t>мұғаліміңмен</a:t>
            </a:r>
            <a:r>
              <a:rPr lang="x-none" dirty="0"/>
              <a:t> </a:t>
            </a:r>
            <a:r>
              <a:rPr lang="x-none" dirty="0" err="1"/>
              <a:t>сол</a:t>
            </a:r>
            <a:r>
              <a:rPr lang="x-none" dirty="0"/>
              <a:t> </a:t>
            </a:r>
            <a:r>
              <a:rPr lang="x-none" dirty="0" err="1"/>
              <a:t>жайында</a:t>
            </a:r>
            <a:r>
              <a:rPr lang="x-none" dirty="0"/>
              <a:t> </a:t>
            </a:r>
            <a:r>
              <a:rPr lang="x-none" dirty="0" err="1"/>
              <a:t>бөліс</a:t>
            </a:r>
            <a:r>
              <a:rPr lang="x-none" dirty="0"/>
              <a:t>. </a:t>
            </a:r>
            <a:r>
              <a:rPr lang="x-none" dirty="0" err="1"/>
              <a:t>Олар</a:t>
            </a:r>
            <a:r>
              <a:rPr lang="x-none" dirty="0"/>
              <a:t> </a:t>
            </a:r>
            <a:r>
              <a:rPr lang="x-none" dirty="0" err="1"/>
              <a:t>саған</a:t>
            </a:r>
            <a:r>
              <a:rPr lang="x-none" dirty="0"/>
              <a:t> </a:t>
            </a:r>
            <a:r>
              <a:rPr lang="x-none" dirty="0" err="1"/>
              <a:t>қандай</a:t>
            </a:r>
            <a:r>
              <a:rPr lang="x-none" dirty="0"/>
              <a:t> </a:t>
            </a:r>
            <a:r>
              <a:rPr lang="x-none" dirty="0" err="1"/>
              <a:t>әрекет</a:t>
            </a:r>
            <a:r>
              <a:rPr lang="x-none" dirty="0"/>
              <a:t> </a:t>
            </a:r>
            <a:r>
              <a:rPr lang="x-none" dirty="0" err="1"/>
              <a:t>жасауға</a:t>
            </a:r>
            <a:r>
              <a:rPr lang="x-none" dirty="0"/>
              <a:t> </a:t>
            </a:r>
            <a:r>
              <a:rPr lang="x-none" dirty="0" err="1"/>
              <a:t>болатыны</a:t>
            </a:r>
            <a:r>
              <a:rPr lang="x-none" dirty="0"/>
              <a:t> </a:t>
            </a:r>
            <a:r>
              <a:rPr lang="x-none" dirty="0" err="1"/>
              <a:t>жайлы</a:t>
            </a:r>
            <a:r>
              <a:rPr lang="x-none" dirty="0"/>
              <a:t> </a:t>
            </a:r>
            <a:r>
              <a:rPr lang="x-none" dirty="0" err="1"/>
              <a:t>кеңес</a:t>
            </a:r>
            <a:r>
              <a:rPr lang="x-none" dirty="0"/>
              <a:t> </a:t>
            </a:r>
            <a:r>
              <a:rPr lang="x-none" dirty="0" err="1"/>
              <a:t>бере</a:t>
            </a:r>
            <a:r>
              <a:rPr lang="x-none" dirty="0"/>
              <a:t> </a:t>
            </a:r>
            <a:r>
              <a:rPr lang="x-none" dirty="0" err="1"/>
              <a:t>алады</a:t>
            </a:r>
            <a:r>
              <a:rPr lang="x-none" dirty="0"/>
              <a:t>.</a:t>
            </a:r>
            <a:br>
              <a:rPr lang="x-none" dirty="0"/>
            </a:br>
            <a:r>
              <a:rPr lang="x-none" dirty="0"/>
              <a:t/>
            </a:r>
            <a:br>
              <a:rPr lang="x-none" dirty="0"/>
            </a:br>
            <a:r>
              <a:rPr lang="x-none" b="1" dirty="0" err="1"/>
              <a:t>Жазған</a:t>
            </a:r>
            <a:r>
              <a:rPr lang="x-none" b="1" dirty="0"/>
              <a:t>/</a:t>
            </a:r>
            <a:r>
              <a:rPr lang="x-none" b="1" dirty="0" err="1"/>
              <a:t>жариялаған</a:t>
            </a:r>
            <a:r>
              <a:rPr lang="x-none" b="1" dirty="0"/>
              <a:t> </a:t>
            </a:r>
            <a:r>
              <a:rPr lang="x-none" b="1" dirty="0" err="1"/>
              <a:t>нәрсені</a:t>
            </a:r>
            <a:r>
              <a:rPr lang="x-none" b="1" dirty="0"/>
              <a:t> </a:t>
            </a:r>
            <a:r>
              <a:rPr lang="x-none" b="1" dirty="0" err="1"/>
              <a:t>жой</a:t>
            </a:r>
            <a:r>
              <a:rPr lang="x-none" dirty="0"/>
              <a:t/>
            </a:r>
            <a:br>
              <a:rPr lang="x-none" dirty="0"/>
            </a:br>
            <a:r>
              <a:rPr lang="x-none" dirty="0" err="1"/>
              <a:t>Барлық</a:t>
            </a:r>
            <a:r>
              <a:rPr lang="x-none" dirty="0"/>
              <a:t> </a:t>
            </a:r>
            <a:r>
              <a:rPr lang="x-none" dirty="0" err="1"/>
              <a:t>ренішті</a:t>
            </a:r>
            <a:r>
              <a:rPr lang="x-none" dirty="0"/>
              <a:t>, </a:t>
            </a:r>
            <a:r>
              <a:rPr lang="x-none" dirty="0" err="1"/>
              <a:t>қорлаушы</a:t>
            </a:r>
            <a:r>
              <a:rPr lang="x-none" dirty="0"/>
              <a:t> </a:t>
            </a:r>
            <a:r>
              <a:rPr lang="x-none" dirty="0" err="1"/>
              <a:t>посттарды</a:t>
            </a:r>
            <a:r>
              <a:rPr lang="x-none" dirty="0"/>
              <a:t>, </a:t>
            </a:r>
            <a:r>
              <a:rPr lang="x-none" dirty="0" err="1"/>
              <a:t>твиттерді</a:t>
            </a:r>
            <a:r>
              <a:rPr lang="x-none" dirty="0"/>
              <a:t> </a:t>
            </a:r>
            <a:r>
              <a:rPr lang="x-none" dirty="0" err="1"/>
              <a:t>және</a:t>
            </a:r>
            <a:r>
              <a:rPr lang="x-none" dirty="0"/>
              <a:t> сын </a:t>
            </a:r>
            <a:r>
              <a:rPr lang="x-none" dirty="0" err="1"/>
              <a:t>сөздерді</a:t>
            </a:r>
            <a:r>
              <a:rPr lang="x-none" dirty="0"/>
              <a:t> </a:t>
            </a:r>
            <a:r>
              <a:rPr lang="x-none" dirty="0" err="1"/>
              <a:t>жойып</a:t>
            </a:r>
            <a:r>
              <a:rPr lang="x-none" dirty="0"/>
              <a:t> </a:t>
            </a:r>
            <a:r>
              <a:rPr lang="x-none" dirty="0" err="1"/>
              <a:t>таста</a:t>
            </a:r>
            <a:r>
              <a:rPr lang="x-none" dirty="0"/>
              <a:t>.</a:t>
            </a:r>
            <a:br>
              <a:rPr lang="x-none" dirty="0"/>
            </a:br>
            <a:r>
              <a:rPr lang="x-none" dirty="0"/>
              <a:t/>
            </a:r>
            <a:br>
              <a:rPr lang="x-none" dirty="0"/>
            </a:br>
            <a:r>
              <a:rPr lang="x-none" b="1" dirty="0" err="1"/>
              <a:t>Басқаларды</a:t>
            </a:r>
            <a:r>
              <a:rPr lang="x-none" b="1" dirty="0"/>
              <a:t> </a:t>
            </a:r>
            <a:r>
              <a:rPr lang="x-none" b="1" dirty="0" err="1"/>
              <a:t>тоқтауға</a:t>
            </a:r>
            <a:r>
              <a:rPr lang="x-none" b="1" dirty="0"/>
              <a:t> </a:t>
            </a:r>
            <a:r>
              <a:rPr lang="x-none" b="1" dirty="0" err="1"/>
              <a:t>көндір</a:t>
            </a:r>
            <a:r>
              <a:rPr lang="x-none" dirty="0"/>
              <a:t/>
            </a:r>
            <a:br>
              <a:rPr lang="x-none" dirty="0"/>
            </a:br>
            <a:r>
              <a:rPr lang="x-none" dirty="0" err="1"/>
              <a:t>Буллинге</a:t>
            </a:r>
            <a:r>
              <a:rPr lang="x-none" dirty="0"/>
              <a:t> </a:t>
            </a:r>
            <a:r>
              <a:rPr lang="x-none" dirty="0" err="1"/>
              <a:t>қатысы</a:t>
            </a:r>
            <a:r>
              <a:rPr lang="x-none" dirty="0"/>
              <a:t> бар </a:t>
            </a:r>
            <a:r>
              <a:rPr lang="x-none" dirty="0" err="1"/>
              <a:t>басқа</a:t>
            </a:r>
            <a:r>
              <a:rPr lang="x-none" dirty="0"/>
              <a:t> </a:t>
            </a:r>
            <a:r>
              <a:rPr lang="x-none" dirty="0" err="1"/>
              <a:t>адамдармен</a:t>
            </a:r>
            <a:r>
              <a:rPr lang="x-none" dirty="0"/>
              <a:t> </a:t>
            </a:r>
            <a:r>
              <a:rPr lang="x-none" dirty="0" err="1"/>
              <a:t>сөйлес</a:t>
            </a:r>
            <a:r>
              <a:rPr lang="x-none" dirty="0"/>
              <a:t>, </a:t>
            </a:r>
            <a:r>
              <a:rPr lang="x-none" dirty="0" err="1"/>
              <a:t>одан</a:t>
            </a:r>
            <a:r>
              <a:rPr lang="x-none" dirty="0"/>
              <a:t> бас </a:t>
            </a:r>
            <a:r>
              <a:rPr lang="x-none" dirty="0" err="1"/>
              <a:t>тартуға</a:t>
            </a:r>
            <a:r>
              <a:rPr lang="x-none" dirty="0"/>
              <a:t> </a:t>
            </a:r>
            <a:r>
              <a:rPr lang="x-none" dirty="0" err="1"/>
              <a:t>көндір</a:t>
            </a:r>
            <a:r>
              <a:rPr lang="x-none" dirty="0"/>
              <a:t>. </a:t>
            </a:r>
            <a:r>
              <a:rPr lang="x-none" dirty="0" err="1"/>
              <a:t>Бір</a:t>
            </a:r>
            <a:r>
              <a:rPr lang="x-none" dirty="0"/>
              <a:t> </a:t>
            </a:r>
            <a:r>
              <a:rPr lang="x-none" dirty="0" err="1"/>
              <a:t>адам</a:t>
            </a:r>
            <a:r>
              <a:rPr lang="x-none" dirty="0"/>
              <a:t> </a:t>
            </a:r>
            <a:r>
              <a:rPr lang="x-none" dirty="0" err="1"/>
              <a:t>көп</a:t>
            </a:r>
            <a:r>
              <a:rPr lang="x-none" dirty="0"/>
              <a:t> </a:t>
            </a:r>
            <a:r>
              <a:rPr lang="x-none" dirty="0" err="1"/>
              <a:t>нәрсені</a:t>
            </a:r>
            <a:r>
              <a:rPr lang="x-none" dirty="0"/>
              <a:t> </a:t>
            </a:r>
            <a:r>
              <a:rPr lang="x-none" dirty="0" err="1"/>
              <a:t>өзгерте</a:t>
            </a:r>
            <a:r>
              <a:rPr lang="x-none" dirty="0"/>
              <a:t> </a:t>
            </a:r>
            <a:r>
              <a:rPr lang="x-none" dirty="0" err="1"/>
              <a:t>алады</a:t>
            </a:r>
            <a:r>
              <a:rPr lang="x-none" dirty="0"/>
              <a:t>.</a:t>
            </a:r>
            <a:br>
              <a:rPr lang="x-none" dirty="0"/>
            </a:br>
            <a:r>
              <a:rPr lang="x-none" dirty="0"/>
              <a:t/>
            </a:r>
            <a:br>
              <a:rPr lang="x-none" dirty="0"/>
            </a:br>
            <a:r>
              <a:rPr lang="x-none" b="1" dirty="0" err="1"/>
              <a:t>Кешірім</a:t>
            </a:r>
            <a:r>
              <a:rPr lang="x-none" b="1" dirty="0"/>
              <a:t> </a:t>
            </a:r>
            <a:r>
              <a:rPr lang="x-none" b="1" dirty="0" err="1"/>
              <a:t>сұра</a:t>
            </a:r>
            <a:r>
              <a:rPr lang="x-none" dirty="0"/>
              <a:t/>
            </a:r>
            <a:br>
              <a:rPr lang="x-none" dirty="0"/>
            </a:br>
            <a:r>
              <a:rPr lang="x-none" dirty="0" err="1"/>
              <a:t>Ренжіткен</a:t>
            </a:r>
            <a:r>
              <a:rPr lang="x-none" dirty="0"/>
              <a:t> </a:t>
            </a:r>
            <a:r>
              <a:rPr lang="x-none" dirty="0" err="1"/>
              <a:t>адамнан</a:t>
            </a:r>
            <a:r>
              <a:rPr lang="x-none" dirty="0"/>
              <a:t> </a:t>
            </a:r>
            <a:r>
              <a:rPr lang="x-none" dirty="0" err="1"/>
              <a:t>кешірім</a:t>
            </a:r>
            <a:r>
              <a:rPr lang="x-none" dirty="0"/>
              <a:t> </a:t>
            </a:r>
            <a:r>
              <a:rPr lang="x-none" dirty="0" err="1"/>
              <a:t>сұра</a:t>
            </a:r>
            <a:r>
              <a:rPr lang="x-none" dirty="0"/>
              <a:t>, </a:t>
            </a:r>
            <a:r>
              <a:rPr lang="x-none" dirty="0" err="1"/>
              <a:t>көмек</a:t>
            </a:r>
            <a:r>
              <a:rPr lang="x-none" dirty="0"/>
              <a:t> </a:t>
            </a:r>
            <a:r>
              <a:rPr lang="x-none" dirty="0" err="1"/>
              <a:t>ұсын</a:t>
            </a:r>
            <a:r>
              <a:rPr lang="x-none" dirty="0"/>
              <a:t>. </a:t>
            </a:r>
            <a:r>
              <a:rPr lang="x-none" dirty="0" err="1"/>
              <a:t>Бұл</a:t>
            </a:r>
            <a:r>
              <a:rPr lang="x-none" dirty="0"/>
              <a:t> </a:t>
            </a:r>
            <a:r>
              <a:rPr lang="x-none" dirty="0" err="1"/>
              <a:t>ол</a:t>
            </a:r>
            <a:r>
              <a:rPr lang="x-none" dirty="0"/>
              <a:t> </a:t>
            </a:r>
            <a:r>
              <a:rPr lang="x-none" dirty="0" err="1"/>
              <a:t>адам</a:t>
            </a:r>
            <a:r>
              <a:rPr lang="x-none" dirty="0"/>
              <a:t> </a:t>
            </a:r>
            <a:r>
              <a:rPr lang="x-none" dirty="0" err="1"/>
              <a:t>үшін</a:t>
            </a:r>
            <a:r>
              <a:rPr lang="x-none" dirty="0"/>
              <a:t> </a:t>
            </a:r>
            <a:r>
              <a:rPr lang="x-none" dirty="0" err="1"/>
              <a:t>өте</a:t>
            </a:r>
            <a:r>
              <a:rPr lang="x-none" dirty="0"/>
              <a:t> </a:t>
            </a:r>
            <a:r>
              <a:rPr lang="x-none" dirty="0" err="1"/>
              <a:t>маңызды</a:t>
            </a:r>
            <a:r>
              <a:rPr lang="x-none" dirty="0"/>
              <a:t> </a:t>
            </a:r>
            <a:r>
              <a:rPr lang="x-none" dirty="0" err="1"/>
              <a:t>болуы</a:t>
            </a:r>
            <a:r>
              <a:rPr lang="x-none" dirty="0"/>
              <a:t> </a:t>
            </a:r>
            <a:r>
              <a:rPr lang="x-none" dirty="0" err="1"/>
              <a:t>мүмкін</a:t>
            </a:r>
            <a:r>
              <a:rPr lang="x-none" dirty="0"/>
              <a:t>.</a:t>
            </a:r>
            <a:br>
              <a:rPr lang="x-none" dirty="0"/>
            </a:br>
            <a:r>
              <a:rPr lang="x-none" dirty="0"/>
              <a:t/>
            </a:r>
            <a:br>
              <a:rPr lang="x-none" dirty="0"/>
            </a:br>
            <a:r>
              <a:rPr lang="x-none" b="1" dirty="0" err="1"/>
              <a:t>Бұдан</a:t>
            </a:r>
            <a:r>
              <a:rPr lang="x-none" b="1" dirty="0"/>
              <a:t> </a:t>
            </a:r>
            <a:r>
              <a:rPr lang="x-none" b="1" dirty="0" err="1"/>
              <a:t>өзің</a:t>
            </a:r>
            <a:r>
              <a:rPr lang="x-none" b="1" dirty="0"/>
              <a:t> </a:t>
            </a:r>
            <a:r>
              <a:rPr lang="x-none" b="1" dirty="0" err="1"/>
              <a:t>үшін</a:t>
            </a:r>
            <a:r>
              <a:rPr lang="x-none" b="1" dirty="0"/>
              <a:t> </a:t>
            </a:r>
            <a:r>
              <a:rPr lang="x-none" b="1" dirty="0" err="1"/>
              <a:t>сабақ</a:t>
            </a:r>
            <a:r>
              <a:rPr lang="x-none" b="1" dirty="0"/>
              <a:t> ал</a:t>
            </a:r>
            <a:r>
              <a:rPr lang="x-none" dirty="0"/>
              <a:t/>
            </a:r>
            <a:br>
              <a:rPr lang="x-none" dirty="0"/>
            </a:br>
            <a:r>
              <a:rPr lang="x-none" dirty="0" err="1"/>
              <a:t>Кейде</a:t>
            </a:r>
            <a:r>
              <a:rPr lang="x-none" dirty="0"/>
              <a:t> </a:t>
            </a:r>
            <a:r>
              <a:rPr lang="x-none" dirty="0" err="1"/>
              <a:t>біз</a:t>
            </a:r>
            <a:r>
              <a:rPr lang="x-none" dirty="0"/>
              <a:t> </a:t>
            </a:r>
            <a:r>
              <a:rPr lang="x-none" dirty="0" err="1"/>
              <a:t>ойланбастан</a:t>
            </a:r>
            <a:r>
              <a:rPr lang="x-none" dirty="0"/>
              <a:t> </a:t>
            </a:r>
            <a:r>
              <a:rPr lang="x-none" dirty="0" err="1"/>
              <a:t>бір</a:t>
            </a:r>
            <a:r>
              <a:rPr lang="x-none" dirty="0"/>
              <a:t> </a:t>
            </a:r>
            <a:r>
              <a:rPr lang="x-none" dirty="0" err="1"/>
              <a:t>әрекетке</a:t>
            </a:r>
            <a:r>
              <a:rPr lang="x-none" dirty="0"/>
              <a:t> </a:t>
            </a:r>
            <a:r>
              <a:rPr lang="x-none" dirty="0" err="1"/>
              <a:t>барамыз</a:t>
            </a:r>
            <a:r>
              <a:rPr lang="x-none" dirty="0"/>
              <a:t>. </a:t>
            </a:r>
            <a:r>
              <a:rPr lang="x-none" dirty="0" err="1"/>
              <a:t>Болашақта</a:t>
            </a:r>
            <a:r>
              <a:rPr lang="x-none" dirty="0"/>
              <a:t> </a:t>
            </a:r>
            <a:r>
              <a:rPr lang="x-none" dirty="0" err="1"/>
              <a:t>ондай</a:t>
            </a:r>
            <a:r>
              <a:rPr lang="x-none" dirty="0"/>
              <a:t> </a:t>
            </a:r>
            <a:r>
              <a:rPr lang="x-none" dirty="0" err="1"/>
              <a:t>жағдай</a:t>
            </a:r>
            <a:r>
              <a:rPr lang="x-none" dirty="0"/>
              <a:t> </a:t>
            </a:r>
            <a:r>
              <a:rPr lang="x-none" dirty="0" err="1"/>
              <a:t>қайталанбас</a:t>
            </a:r>
            <a:r>
              <a:rPr lang="x-none" dirty="0"/>
              <a:t> </a:t>
            </a:r>
            <a:r>
              <a:rPr lang="x-none" dirty="0" err="1"/>
              <a:t>үшін</a:t>
            </a:r>
            <a:r>
              <a:rPr lang="x-none" dirty="0"/>
              <a:t> </a:t>
            </a:r>
            <a:r>
              <a:rPr lang="x-none" dirty="0" err="1"/>
              <a:t>біз</a:t>
            </a:r>
            <a:r>
              <a:rPr lang="x-none" dirty="0"/>
              <a:t> </a:t>
            </a:r>
            <a:r>
              <a:rPr lang="x-none" dirty="0" err="1"/>
              <a:t>болған</a:t>
            </a:r>
            <a:r>
              <a:rPr lang="x-none" dirty="0"/>
              <a:t> </a:t>
            </a:r>
            <a:r>
              <a:rPr lang="x-none" dirty="0" err="1"/>
              <a:t>оқиғадан</a:t>
            </a:r>
            <a:r>
              <a:rPr lang="x-none" dirty="0"/>
              <a:t> </a:t>
            </a:r>
            <a:r>
              <a:rPr lang="x-none" dirty="0" err="1"/>
              <a:t>сабақ</a:t>
            </a:r>
            <a:r>
              <a:rPr lang="x-none" dirty="0"/>
              <a:t> </a:t>
            </a:r>
            <a:r>
              <a:rPr lang="x-none" dirty="0" err="1"/>
              <a:t>алуымыз</a:t>
            </a:r>
            <a:r>
              <a:rPr lang="x-none" dirty="0"/>
              <a:t> </a:t>
            </a:r>
            <a:r>
              <a:rPr lang="x-none" dirty="0" err="1"/>
              <a:t>керек</a:t>
            </a:r>
            <a:r>
              <a:rPr lang="x-none" dirty="0"/>
              <a:t>.</a:t>
            </a:r>
          </a:p>
          <a:p>
            <a:endParaRPr lang="x-none" dirty="0"/>
          </a:p>
        </p:txBody>
      </p:sp>
    </p:spTree>
    <p:extLst>
      <p:ext uri="{BB962C8B-B14F-4D97-AF65-F5344CB8AC3E}">
        <p14:creationId xmlns="" xmlns:p14="http://schemas.microsoft.com/office/powerpoint/2010/main" val="2630594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wnloads\905ad006-add9-48cf-b33b-8634c49a0e4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98266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User\Downloads\b27c2987-1fc4-4d00-9d9f-34bd4e8d2b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554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FFEFED03-E300-48A5-9B66-4A0FCA3894FF}"/>
              </a:ext>
            </a:extLst>
          </p:cNvPr>
          <p:cNvSpPr>
            <a:spLocks noGrp="1"/>
          </p:cNvSpPr>
          <p:nvPr>
            <p:ph idx="1"/>
          </p:nvPr>
        </p:nvSpPr>
        <p:spPr>
          <a:xfrm>
            <a:off x="838200" y="2462645"/>
            <a:ext cx="10515600" cy="3714318"/>
          </a:xfrm>
        </p:spPr>
        <p:txBody>
          <a:bodyPr>
            <a:normAutofit/>
          </a:bodyPr>
          <a:lstStyle/>
          <a:p>
            <a:pPr marL="0" indent="0" algn="ctr">
              <a:buNone/>
            </a:pPr>
            <a:r>
              <a:rPr lang="kk-KZ" sz="5400" dirty="0">
                <a:solidFill>
                  <a:srgbClr val="FF0000"/>
                </a:solidFill>
                <a:effectLst>
                  <a:outerShdw blurRad="38100" dist="38100" dir="2700000" algn="tl">
                    <a:srgbClr val="000000">
                      <a:alpha val="43137"/>
                    </a:srgbClr>
                  </a:outerShdw>
                </a:effectLst>
              </a:rPr>
              <a:t>Назарларыңызға рахмет!</a:t>
            </a:r>
            <a:endParaRPr lang="x-none" sz="5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86804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wnloads\f17ea35f-75af-41dc-a65c-ce0b3491fb8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1697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6CCA5F87-1D1E-45CB-8D83-FC7EEFAD99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Объект 4" descr="Изображение выглядит как человек, ребенок, молодой, мальчик&#10;&#10;Автоматически созданное описание">
            <a:extLst>
              <a:ext uri="{FF2B5EF4-FFF2-40B4-BE49-F238E27FC236}">
                <a16:creationId xmlns="" xmlns:a16="http://schemas.microsoft.com/office/drawing/2014/main" id="{467B3F62-FA21-4409-B25A-55CFC4925595}"/>
              </a:ext>
            </a:extLst>
          </p:cNvPr>
          <p:cNvPicPr>
            <a:picLocks noGrp="1" noChangeAspect="1"/>
          </p:cNvPicPr>
          <p:nvPr>
            <p:ph idx="1"/>
          </p:nvPr>
        </p:nvPicPr>
        <p:blipFill rotWithShape="1">
          <a:blip r:embed="rId2" cstate="print">
            <a:extLst>
              <a:ext uri="{28A0092B-C50C-407E-A947-70E740481C1C}">
                <a14:useLocalDpi xmlns="" xmlns:a14="http://schemas.microsoft.com/office/drawing/2010/main" val="0"/>
              </a:ext>
            </a:extLst>
          </a:blip>
          <a:srcRect l="22773" r="231" b="8742"/>
          <a:stretch/>
        </p:blipFill>
        <p:spPr>
          <a:xfrm>
            <a:off x="20" y="10"/>
            <a:ext cx="8668492" cy="6857990"/>
          </a:xfrm>
          <a:prstGeom prst="rect">
            <a:avLst/>
          </a:prstGeom>
        </p:spPr>
      </p:pic>
      <p:sp>
        <p:nvSpPr>
          <p:cNvPr id="12" name="Rectangle 11">
            <a:extLst>
              <a:ext uri="{FF2B5EF4-FFF2-40B4-BE49-F238E27FC236}">
                <a16:creationId xmlns="" xmlns:a16="http://schemas.microsoft.com/office/drawing/2014/main" id="{7CCFC2C6-6238-4A2F-93DE-2ADF74AF63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Заголовок 1">
            <a:extLst>
              <a:ext uri="{FF2B5EF4-FFF2-40B4-BE49-F238E27FC236}">
                <a16:creationId xmlns="" xmlns:a16="http://schemas.microsoft.com/office/drawing/2014/main" id="{0E34A00C-8FF9-4AD3-A2F1-093B273F8E45}"/>
              </a:ext>
            </a:extLst>
          </p:cNvPr>
          <p:cNvSpPr>
            <a:spLocks noGrp="1"/>
          </p:cNvSpPr>
          <p:nvPr>
            <p:ph type="title"/>
          </p:nvPr>
        </p:nvSpPr>
        <p:spPr>
          <a:xfrm>
            <a:off x="7354529" y="454707"/>
            <a:ext cx="4517431" cy="6042105"/>
          </a:xfrm>
        </p:spPr>
        <p:txBody>
          <a:bodyPr vert="horz" lIns="91440" tIns="45720" rIns="91440" bIns="45720" rtlCol="0" anchor="b">
            <a:noAutofit/>
          </a:bodyPr>
          <a:lstStyle/>
          <a:p>
            <a:pPr algn="ctr"/>
            <a:r>
              <a:rPr lang="x-none" sz="1800" b="1" dirty="0" err="1">
                <a:solidFill>
                  <a:srgbClr val="C00000"/>
                </a:solidFill>
              </a:rPr>
              <a:t>Буллинг</a:t>
            </a:r>
            <a:r>
              <a:rPr lang="x-none" sz="1800" b="1" dirty="0">
                <a:solidFill>
                  <a:srgbClr val="C00000"/>
                </a:solidFill>
              </a:rPr>
              <a:t> </a:t>
            </a:r>
            <a:r>
              <a:rPr lang="x-none" sz="1800" b="1" dirty="0" err="1">
                <a:solidFill>
                  <a:srgbClr val="C00000"/>
                </a:solidFill>
              </a:rPr>
              <a:t>деген</a:t>
            </a:r>
            <a:r>
              <a:rPr lang="x-none" sz="1800" b="1" dirty="0">
                <a:solidFill>
                  <a:srgbClr val="C00000"/>
                </a:solidFill>
              </a:rPr>
              <a:t> не?</a:t>
            </a:r>
            <a:r>
              <a:rPr lang="ru-RU" sz="1800" b="1" dirty="0"/>
              <a:t/>
            </a:r>
            <a:br>
              <a:rPr lang="ru-RU" sz="1800" b="1" dirty="0"/>
            </a:br>
            <a:r>
              <a:rPr lang="x-none" sz="1800" dirty="0"/>
              <a:t/>
            </a:r>
            <a:br>
              <a:rPr lang="x-none" sz="1800" dirty="0"/>
            </a:br>
            <a:r>
              <a:rPr lang="x-none" sz="1800" b="1" u="sng" dirty="0" err="1"/>
              <a:t>Қорлау</a:t>
            </a:r>
            <a:r>
              <a:rPr lang="x-none" sz="1800" b="1" u="sng" dirty="0"/>
              <a:t> (</a:t>
            </a:r>
            <a:r>
              <a:rPr lang="x-none" sz="1800" b="1" u="sng" dirty="0" err="1"/>
              <a:t>буллинг</a:t>
            </a:r>
            <a:r>
              <a:rPr lang="x-none" sz="1800" b="1" u="sng" dirty="0"/>
              <a:t>) </a:t>
            </a:r>
            <a:r>
              <a:rPr lang="x-none" sz="1800" b="1" dirty="0"/>
              <a:t>– </a:t>
            </a:r>
            <a:r>
              <a:rPr lang="x-none" sz="1800" b="1" dirty="0" err="1"/>
              <a:t>басқа</a:t>
            </a:r>
            <a:r>
              <a:rPr lang="x-none" sz="1800" b="1" dirty="0"/>
              <a:t> </a:t>
            </a:r>
            <a:r>
              <a:rPr lang="x-none" sz="1800" b="1" dirty="0" err="1"/>
              <a:t>адамның</a:t>
            </a:r>
            <a:r>
              <a:rPr lang="x-none" sz="1800" b="1" dirty="0"/>
              <a:t> </a:t>
            </a:r>
            <a:r>
              <a:rPr lang="x-none" sz="1800" b="1" dirty="0" err="1"/>
              <a:t>жанын</a:t>
            </a:r>
            <a:r>
              <a:rPr lang="x-none" sz="1800" b="1" dirty="0"/>
              <a:t> </a:t>
            </a:r>
            <a:r>
              <a:rPr lang="x-none" sz="1800" b="1" dirty="0" err="1"/>
              <a:t>ауырту</a:t>
            </a:r>
            <a:r>
              <a:rPr lang="x-none" sz="1800" b="1" dirty="0"/>
              <a:t> </a:t>
            </a:r>
            <a:r>
              <a:rPr lang="x-none" sz="1800" b="1" dirty="0" err="1"/>
              <a:t>мақсатында</a:t>
            </a:r>
            <a:r>
              <a:rPr lang="x-none" sz="1800" b="1" dirty="0"/>
              <a:t> </a:t>
            </a:r>
            <a:r>
              <a:rPr lang="x-none" sz="1800" b="1" dirty="0" err="1"/>
              <a:t>агрессияны</a:t>
            </a:r>
            <a:r>
              <a:rPr lang="x-none" sz="1800" b="1" dirty="0"/>
              <a:t> </a:t>
            </a:r>
            <a:r>
              <a:rPr lang="x-none" sz="1800" b="1" dirty="0" err="1"/>
              <a:t>қолдану</a:t>
            </a:r>
            <a:r>
              <a:rPr lang="x-none" sz="1800" b="1" dirty="0"/>
              <a:t>. </a:t>
            </a:r>
            <a:r>
              <a:rPr lang="x-none" sz="1800" b="1" dirty="0" err="1"/>
              <a:t>Қорлау</a:t>
            </a:r>
            <a:r>
              <a:rPr lang="x-none" sz="1800" b="1" dirty="0"/>
              <a:t> </a:t>
            </a:r>
            <a:r>
              <a:rPr lang="x-none" sz="1800" b="1" dirty="0" err="1"/>
              <a:t>жәбірленушіге</a:t>
            </a:r>
            <a:r>
              <a:rPr lang="x-none" sz="1800" b="1" dirty="0"/>
              <a:t> </a:t>
            </a:r>
            <a:r>
              <a:rPr lang="x-none" sz="1800" b="1" dirty="0" err="1"/>
              <a:t>ауыртпалық</a:t>
            </a:r>
            <a:r>
              <a:rPr lang="x-none" sz="1800" b="1" dirty="0"/>
              <a:t> пен </a:t>
            </a:r>
            <a:r>
              <a:rPr lang="x-none" sz="1800" b="1" dirty="0" err="1"/>
              <a:t>қайғы</a:t>
            </a:r>
            <a:r>
              <a:rPr lang="x-none" sz="1800" b="1" dirty="0"/>
              <a:t> </a:t>
            </a:r>
            <a:r>
              <a:rPr lang="x-none" sz="1800" b="1" dirty="0" err="1"/>
              <a:t>әкеледі</a:t>
            </a:r>
            <a:r>
              <a:rPr lang="x-none" sz="1800" b="1" dirty="0"/>
              <a:t>. </a:t>
            </a:r>
            <a:r>
              <a:rPr lang="x-none" sz="1800" b="1" dirty="0" err="1"/>
              <a:t>Оның</a:t>
            </a:r>
            <a:r>
              <a:rPr lang="x-none" sz="1800" b="1" dirty="0"/>
              <a:t> </a:t>
            </a:r>
            <a:r>
              <a:rPr lang="x-none" sz="1800" b="1" dirty="0" err="1"/>
              <a:t>агрессив</a:t>
            </a:r>
            <a:r>
              <a:rPr lang="x-none" sz="1800" b="1" dirty="0"/>
              <a:t> </a:t>
            </a:r>
            <a:r>
              <a:rPr lang="x-none" sz="1800" b="1" dirty="0" err="1"/>
              <a:t>мінез-құлықтың</a:t>
            </a:r>
            <a:r>
              <a:rPr lang="x-none" sz="1800" b="1" dirty="0"/>
              <a:t> </a:t>
            </a:r>
            <a:r>
              <a:rPr lang="x-none" sz="1800" b="1" dirty="0" err="1"/>
              <a:t>басқа</a:t>
            </a:r>
            <a:r>
              <a:rPr lang="x-none" sz="1800" b="1" dirty="0"/>
              <a:t> </a:t>
            </a:r>
            <a:r>
              <a:rPr lang="x-none" sz="1800" b="1" dirty="0" err="1"/>
              <a:t>түрлерінен</a:t>
            </a:r>
            <a:r>
              <a:rPr lang="x-none" sz="1800" b="1" dirty="0"/>
              <a:t> </a:t>
            </a:r>
            <a:r>
              <a:rPr lang="x-none" sz="1800" b="1" dirty="0" err="1"/>
              <a:t>ерекшелігі</a:t>
            </a:r>
            <a:r>
              <a:rPr lang="x-none" sz="1800" b="1" dirty="0"/>
              <a:t> – </a:t>
            </a:r>
            <a:r>
              <a:rPr lang="x-none" sz="1800" b="1" dirty="0" err="1"/>
              <a:t>бірнеше</a:t>
            </a:r>
            <a:r>
              <a:rPr lang="x-none" sz="1800" b="1" dirty="0"/>
              <a:t> </a:t>
            </a:r>
            <a:r>
              <a:rPr lang="x-none" sz="1800" b="1" dirty="0" err="1"/>
              <a:t>рет</a:t>
            </a:r>
            <a:r>
              <a:rPr lang="x-none" sz="1800" b="1" dirty="0"/>
              <a:t> </a:t>
            </a:r>
            <a:r>
              <a:rPr lang="x-none" sz="1800" b="1" dirty="0" err="1"/>
              <a:t>қайталанады</a:t>
            </a:r>
            <a:r>
              <a:rPr lang="x-none" sz="1800" b="1" dirty="0"/>
              <a:t> </a:t>
            </a:r>
            <a:r>
              <a:rPr lang="x-none" sz="1800" b="1" dirty="0" err="1"/>
              <a:t>және</a:t>
            </a:r>
            <a:r>
              <a:rPr lang="x-none" sz="1800" b="1" dirty="0"/>
              <a:t> </a:t>
            </a:r>
            <a:r>
              <a:rPr lang="x-none" sz="1800" b="1" dirty="0" err="1"/>
              <a:t>жеке</a:t>
            </a:r>
            <a:r>
              <a:rPr lang="x-none" sz="1800" b="1" dirty="0"/>
              <a:t> </a:t>
            </a:r>
            <a:r>
              <a:rPr lang="x-none" sz="1800" b="1" dirty="0" err="1"/>
              <a:t>адамға</a:t>
            </a:r>
            <a:r>
              <a:rPr lang="x-none" sz="1800" b="1" dirty="0"/>
              <a:t> </a:t>
            </a:r>
            <a:r>
              <a:rPr lang="x-none" sz="1800" b="1" dirty="0" err="1"/>
              <a:t>немесе</a:t>
            </a:r>
            <a:r>
              <a:rPr lang="x-none" sz="1800" b="1" dirty="0"/>
              <a:t> </a:t>
            </a:r>
            <a:r>
              <a:rPr lang="x-none" sz="1800" b="1" dirty="0" err="1"/>
              <a:t>топқа</a:t>
            </a:r>
            <a:r>
              <a:rPr lang="x-none" sz="1800" b="1" dirty="0"/>
              <a:t> </a:t>
            </a:r>
            <a:r>
              <a:rPr lang="x-none" sz="1800" b="1" dirty="0" err="1"/>
              <a:t>бағытталады</a:t>
            </a:r>
            <a:r>
              <a:rPr lang="x-none" sz="1800" b="1" dirty="0"/>
              <a:t>.</a:t>
            </a:r>
            <a:r>
              <a:rPr lang="kk-KZ" sz="1800" b="1" dirty="0"/>
              <a:t/>
            </a:r>
            <a:br>
              <a:rPr lang="kk-KZ" sz="1800" b="1" dirty="0"/>
            </a:br>
            <a:r>
              <a:rPr lang="x-none" sz="1800" dirty="0" err="1"/>
              <a:t>Бүгінде</a:t>
            </a:r>
            <a:r>
              <a:rPr lang="x-none" sz="1800" dirty="0"/>
              <a:t> </a:t>
            </a:r>
            <a:r>
              <a:rPr lang="x-none" sz="1800" dirty="0" err="1"/>
              <a:t>буллинг</a:t>
            </a:r>
            <a:r>
              <a:rPr lang="x-none" sz="1800" dirty="0"/>
              <a:t> </a:t>
            </a:r>
            <a:r>
              <a:rPr lang="x-none" sz="1800" dirty="0" err="1"/>
              <a:t>әлем</a:t>
            </a:r>
            <a:r>
              <a:rPr lang="x-none" sz="1800" dirty="0"/>
              <a:t> </a:t>
            </a:r>
            <a:r>
              <a:rPr lang="x-none" sz="1800" dirty="0" err="1"/>
              <a:t>мектеп­те­рінде</a:t>
            </a:r>
            <a:r>
              <a:rPr lang="x-none" sz="1800" dirty="0"/>
              <a:t> </a:t>
            </a:r>
            <a:r>
              <a:rPr lang="x-none" sz="1800" dirty="0" err="1"/>
              <a:t>кеңінен</a:t>
            </a:r>
            <a:r>
              <a:rPr lang="x-none" sz="1800" dirty="0"/>
              <a:t> </a:t>
            </a:r>
            <a:r>
              <a:rPr lang="x-none" sz="1800" dirty="0" err="1"/>
              <a:t>таралып</a:t>
            </a:r>
            <a:r>
              <a:rPr lang="x-none" sz="1800" dirty="0"/>
              <a:t> </a:t>
            </a:r>
            <a:r>
              <a:rPr lang="x-none" sz="1800" dirty="0" err="1"/>
              <a:t>отыр</a:t>
            </a:r>
            <a:r>
              <a:rPr lang="x-none" sz="1800" dirty="0"/>
              <a:t>. </a:t>
            </a:r>
            <a:r>
              <a:rPr lang="x-none" sz="1800" dirty="0" err="1"/>
              <a:t>Буллинг</a:t>
            </a:r>
            <a:r>
              <a:rPr lang="x-none" sz="1800" dirty="0"/>
              <a:t> </a:t>
            </a:r>
            <a:r>
              <a:rPr lang="x-none" sz="1800" dirty="0" err="1"/>
              <a:t>сөзі</a:t>
            </a:r>
            <a:r>
              <a:rPr lang="x-none" sz="1800" dirty="0"/>
              <a:t> </a:t>
            </a:r>
            <a:r>
              <a:rPr lang="x-none" sz="1800" dirty="0" err="1"/>
              <a:t>ағылшын</a:t>
            </a:r>
            <a:r>
              <a:rPr lang="x-none" sz="1800" dirty="0"/>
              <a:t> </a:t>
            </a:r>
            <a:r>
              <a:rPr lang="x-none" sz="1800" dirty="0" err="1"/>
              <a:t>тілінің</a:t>
            </a:r>
            <a:r>
              <a:rPr lang="x-none" sz="1800" dirty="0"/>
              <a:t> </a:t>
            </a:r>
            <a:r>
              <a:rPr lang="x-none" sz="1800" b="1" dirty="0" err="1"/>
              <a:t>bully</a:t>
            </a:r>
            <a:r>
              <a:rPr lang="x-none" sz="1800" b="1" dirty="0"/>
              <a:t>, </a:t>
            </a:r>
            <a:r>
              <a:rPr lang="x-none" sz="1800" dirty="0" err="1"/>
              <a:t>яғни</a:t>
            </a:r>
            <a:r>
              <a:rPr lang="x-none" sz="1800" dirty="0"/>
              <a:t> </a:t>
            </a:r>
            <a:r>
              <a:rPr lang="x-none" sz="1800" b="1" dirty="0" err="1"/>
              <a:t>қорқыту</a:t>
            </a:r>
            <a:r>
              <a:rPr lang="x-none" sz="1800" b="1" dirty="0"/>
              <a:t> </a:t>
            </a:r>
            <a:r>
              <a:rPr lang="x-none" sz="1800" dirty="0" err="1"/>
              <a:t>ұғымын</a:t>
            </a:r>
            <a:r>
              <a:rPr lang="x-none" sz="1800" dirty="0"/>
              <a:t> </a:t>
            </a:r>
            <a:r>
              <a:rPr lang="x-none" sz="1800" dirty="0" err="1"/>
              <a:t>береді</a:t>
            </a:r>
            <a:r>
              <a:rPr lang="x-none" sz="1800" dirty="0"/>
              <a:t>. </a:t>
            </a:r>
            <a:r>
              <a:rPr lang="x-none" sz="1800" dirty="0" err="1"/>
              <a:t>Бұл</a:t>
            </a:r>
            <a:r>
              <a:rPr lang="x-none" sz="1800" dirty="0"/>
              <a:t> </a:t>
            </a:r>
            <a:r>
              <a:rPr lang="x-none" sz="1800" dirty="0" err="1"/>
              <a:t>физикалық</a:t>
            </a:r>
            <a:r>
              <a:rPr lang="x-none" sz="1800" dirty="0"/>
              <a:t> </a:t>
            </a:r>
            <a:r>
              <a:rPr lang="x-none" sz="1800" dirty="0" err="1"/>
              <a:t>агрессия­ны</a:t>
            </a:r>
            <a:r>
              <a:rPr lang="x-none" sz="1800" dirty="0"/>
              <a:t> </a:t>
            </a:r>
            <a:r>
              <a:rPr lang="x-none" sz="1800" dirty="0" err="1"/>
              <a:t>ғана</a:t>
            </a:r>
            <a:r>
              <a:rPr lang="x-none" sz="1800" dirty="0"/>
              <a:t> </a:t>
            </a:r>
            <a:r>
              <a:rPr lang="x-none" sz="1800" dirty="0" err="1"/>
              <a:t>емес</a:t>
            </a:r>
            <a:r>
              <a:rPr lang="x-none" sz="1800" dirty="0"/>
              <a:t>, </a:t>
            </a:r>
            <a:r>
              <a:rPr lang="x-none" sz="1800" dirty="0" err="1"/>
              <a:t>психологиялық</a:t>
            </a:r>
            <a:r>
              <a:rPr lang="x-none" sz="1800" dirty="0"/>
              <a:t> </a:t>
            </a:r>
            <a:r>
              <a:rPr lang="x-none" sz="1800" dirty="0" err="1"/>
              <a:t>қысым</a:t>
            </a:r>
            <a:r>
              <a:rPr lang="x-none" sz="1800" dirty="0"/>
              <a:t>, </a:t>
            </a:r>
            <a:r>
              <a:rPr lang="x-none" sz="1800" dirty="0" err="1"/>
              <a:t>қорқыту</a:t>
            </a:r>
            <a:r>
              <a:rPr lang="x-none" sz="1800" dirty="0"/>
              <a:t>, </a:t>
            </a:r>
            <a:r>
              <a:rPr lang="x-none" sz="1800" dirty="0" err="1"/>
              <a:t>тартып</a:t>
            </a:r>
            <a:r>
              <a:rPr lang="x-none" sz="1800" dirty="0"/>
              <a:t> </a:t>
            </a:r>
            <a:r>
              <a:rPr lang="x-none" sz="1800" dirty="0" err="1"/>
              <a:t>алу</a:t>
            </a:r>
            <a:r>
              <a:rPr lang="x-none" sz="1800" dirty="0"/>
              <a:t>, </a:t>
            </a:r>
            <a:r>
              <a:rPr lang="x-none" sz="1800" dirty="0" err="1"/>
              <a:t>қорлау</a:t>
            </a:r>
            <a:r>
              <a:rPr lang="x-none" sz="1800" dirty="0"/>
              <a:t> </a:t>
            </a:r>
            <a:r>
              <a:rPr lang="x-none" sz="1800" dirty="0" err="1"/>
              <a:t>дегенді</a:t>
            </a:r>
            <a:r>
              <a:rPr lang="x-none" sz="1800" dirty="0"/>
              <a:t> </a:t>
            </a:r>
            <a:r>
              <a:rPr lang="x-none" sz="1800" dirty="0" err="1"/>
              <a:t>білдіреді</a:t>
            </a:r>
            <a:r>
              <a:rPr lang="x-none" sz="1800" dirty="0"/>
              <a:t>. </a:t>
            </a:r>
            <a:r>
              <a:rPr lang="x-none" sz="1800" dirty="0" err="1"/>
              <a:t>Мұндай</a:t>
            </a:r>
            <a:r>
              <a:rPr lang="x-none" sz="1800" dirty="0"/>
              <a:t> </a:t>
            </a:r>
            <a:r>
              <a:rPr lang="x-none" sz="1800" dirty="0" err="1"/>
              <a:t>теріс</a:t>
            </a:r>
            <a:r>
              <a:rPr lang="x-none" sz="1800" dirty="0"/>
              <a:t> </a:t>
            </a:r>
            <a:r>
              <a:rPr lang="x-none" sz="1800" dirty="0" err="1"/>
              <a:t>әрекеттер</a:t>
            </a:r>
            <a:r>
              <a:rPr lang="x-none" sz="1800" dirty="0"/>
              <a:t> </a:t>
            </a:r>
            <a:r>
              <a:rPr lang="x-none" sz="1800" dirty="0" err="1"/>
              <a:t>физикалық</a:t>
            </a:r>
            <a:r>
              <a:rPr lang="x-none" sz="1800" dirty="0"/>
              <a:t> </a:t>
            </a:r>
            <a:r>
              <a:rPr lang="x-none" sz="1800" dirty="0" err="1"/>
              <a:t>байланыс</a:t>
            </a:r>
            <a:r>
              <a:rPr lang="x-none" sz="1800" dirty="0"/>
              <a:t>, </a:t>
            </a:r>
            <a:r>
              <a:rPr lang="x-none" sz="1800" dirty="0" err="1"/>
              <a:t>сөздер</a:t>
            </a:r>
            <a:r>
              <a:rPr lang="x-none" sz="1800" dirty="0"/>
              <a:t> </a:t>
            </a:r>
            <a:r>
              <a:rPr lang="x-none" sz="1800" dirty="0" err="1"/>
              <a:t>немесе</a:t>
            </a:r>
            <a:r>
              <a:rPr lang="x-none" sz="1800" dirty="0"/>
              <a:t> </a:t>
            </a:r>
            <a:r>
              <a:rPr lang="x-none" sz="1800" dirty="0" err="1"/>
              <a:t>басқа</a:t>
            </a:r>
            <a:r>
              <a:rPr lang="x-none" sz="1800" dirty="0"/>
              <a:t> да </a:t>
            </a:r>
            <a:r>
              <a:rPr lang="x-none" sz="1800" dirty="0" err="1"/>
              <a:t>әдістер</a:t>
            </a:r>
            <a:r>
              <a:rPr lang="x-none" sz="1800" dirty="0"/>
              <a:t> </a:t>
            </a:r>
            <a:r>
              <a:rPr lang="x-none" sz="1800" dirty="0" err="1"/>
              <a:t>түрінде</a:t>
            </a:r>
            <a:r>
              <a:rPr lang="x-none" sz="1800" dirty="0"/>
              <a:t> </a:t>
            </a:r>
            <a:r>
              <a:rPr lang="x-none" sz="1800" dirty="0" err="1"/>
              <a:t>болуы</a:t>
            </a:r>
            <a:r>
              <a:rPr lang="x-none" sz="1800" dirty="0"/>
              <a:t> </a:t>
            </a:r>
            <a:r>
              <a:rPr lang="x-none" sz="1800" dirty="0" err="1"/>
              <a:t>мүмкін</a:t>
            </a:r>
            <a:r>
              <a:rPr lang="x-none" sz="1800" dirty="0"/>
              <a:t>. </a:t>
            </a:r>
            <a:r>
              <a:rPr lang="x-none" sz="1800" dirty="0" err="1"/>
              <a:t>Мысалы</a:t>
            </a:r>
            <a:r>
              <a:rPr lang="x-none" sz="1800" dirty="0"/>
              <a:t>, бет </a:t>
            </a:r>
            <a:r>
              <a:rPr lang="x-none" sz="1800" dirty="0" err="1"/>
              <a:t>көрінісін</a:t>
            </a:r>
            <a:r>
              <a:rPr lang="x-none" sz="1800" dirty="0"/>
              <a:t> </a:t>
            </a:r>
            <a:r>
              <a:rPr lang="x-none" sz="1800" dirty="0" err="1"/>
              <a:t>өзгерту</a:t>
            </a:r>
            <a:r>
              <a:rPr lang="x-none" sz="1800" dirty="0"/>
              <a:t> </a:t>
            </a:r>
            <a:r>
              <a:rPr lang="x-none" sz="1800" dirty="0" err="1"/>
              <a:t>немесе</a:t>
            </a:r>
            <a:r>
              <a:rPr lang="x-none" sz="1800" dirty="0"/>
              <a:t> </a:t>
            </a:r>
            <a:r>
              <a:rPr lang="x-none" sz="1800" dirty="0" err="1"/>
              <a:t>әдепсіз</a:t>
            </a:r>
            <a:r>
              <a:rPr lang="x-none" sz="1800" dirty="0"/>
              <a:t> </a:t>
            </a:r>
            <a:r>
              <a:rPr lang="x-none" sz="1800" dirty="0" err="1"/>
              <a:t>қимыл</a:t>
            </a:r>
            <a:r>
              <a:rPr lang="x-none" sz="1800" dirty="0"/>
              <a:t>, </a:t>
            </a:r>
            <a:r>
              <a:rPr lang="x-none" sz="1800" dirty="0" err="1"/>
              <a:t>сондай-ақ</a:t>
            </a:r>
            <a:r>
              <a:rPr lang="x-none" sz="1800" dirty="0"/>
              <a:t> </a:t>
            </a:r>
            <a:r>
              <a:rPr lang="x-none" sz="1800" dirty="0" err="1"/>
              <a:t>буллингтің</a:t>
            </a:r>
            <a:r>
              <a:rPr lang="x-none" sz="1800" dirty="0"/>
              <a:t> </a:t>
            </a:r>
            <a:r>
              <a:rPr lang="x-none" sz="1800" dirty="0" err="1"/>
              <a:t>құрбанын</a:t>
            </a:r>
            <a:r>
              <a:rPr lang="x-none" sz="1800" dirty="0"/>
              <a:t> </a:t>
            </a:r>
            <a:r>
              <a:rPr lang="x-none" sz="1800" dirty="0" err="1"/>
              <a:t>топтан</a:t>
            </a:r>
            <a:r>
              <a:rPr lang="x-none" sz="1800" dirty="0"/>
              <a:t>, </a:t>
            </a:r>
            <a:r>
              <a:rPr lang="x-none" sz="1800" dirty="0" err="1"/>
              <a:t>қауымдастықтан</a:t>
            </a:r>
            <a:r>
              <a:rPr lang="x-none" sz="1800" dirty="0"/>
              <a:t> </a:t>
            </a:r>
            <a:r>
              <a:rPr lang="x-none" sz="1800" dirty="0" err="1"/>
              <a:t>әдейі</a:t>
            </a:r>
            <a:r>
              <a:rPr lang="x-none" sz="1800" dirty="0"/>
              <a:t> </a:t>
            </a:r>
            <a:r>
              <a:rPr lang="x-none" sz="1800" dirty="0" err="1"/>
              <a:t>шығарып</a:t>
            </a:r>
            <a:r>
              <a:rPr lang="x-none" sz="1800" dirty="0"/>
              <a:t> </a:t>
            </a:r>
            <a:r>
              <a:rPr lang="x-none" sz="1800" dirty="0" err="1"/>
              <a:t>тастауға</a:t>
            </a:r>
            <a:r>
              <a:rPr lang="x-none" sz="1800" dirty="0"/>
              <a:t> </a:t>
            </a:r>
            <a:r>
              <a:rPr lang="x-none" sz="1800" dirty="0" err="1"/>
              <a:t>ұмтылу</a:t>
            </a:r>
            <a:r>
              <a:rPr lang="x-none" sz="1800" dirty="0"/>
              <a:t>.</a:t>
            </a:r>
            <a:br>
              <a:rPr lang="x-none" sz="1800" dirty="0"/>
            </a:br>
            <a:r>
              <a:rPr lang="x-none" sz="1800" dirty="0"/>
              <a:t/>
            </a:r>
            <a:br>
              <a:rPr lang="x-none" sz="1800" dirty="0"/>
            </a:br>
            <a:endParaRPr lang="en-US" sz="1800" dirty="0"/>
          </a:p>
        </p:txBody>
      </p:sp>
      <p:sp>
        <p:nvSpPr>
          <p:cNvPr id="14" name="Rectangle 13">
            <a:extLst>
              <a:ext uri="{FF2B5EF4-FFF2-40B4-BE49-F238E27FC236}">
                <a16:creationId xmlns="" xmlns:a16="http://schemas.microsoft.com/office/drawing/2014/main" id="{AF2F604E-43BE-4DC3-B983-E07152336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 xmlns:a16="http://schemas.microsoft.com/office/drawing/2014/main" id="{08C9B587-E65E-4B52-B37C-ABEBB6E879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3580871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18591AD-0B70-4976-BCE9-A5525B8CF0D4}"/>
              </a:ext>
            </a:extLst>
          </p:cNvPr>
          <p:cNvSpPr>
            <a:spLocks noGrp="1"/>
          </p:cNvSpPr>
          <p:nvPr>
            <p:ph type="title"/>
          </p:nvPr>
        </p:nvSpPr>
        <p:spPr/>
        <p:txBody>
          <a:bodyPr/>
          <a:lstStyle/>
          <a:p>
            <a:pPr algn="ctr"/>
            <a:r>
              <a:rPr lang="x-none" b="1" dirty="0" err="1">
                <a:solidFill>
                  <a:srgbClr val="FF0000"/>
                </a:solidFill>
              </a:rPr>
              <a:t>Буллингтің</a:t>
            </a:r>
            <a:r>
              <a:rPr lang="x-none" b="1" dirty="0">
                <a:solidFill>
                  <a:srgbClr val="FF0000"/>
                </a:solidFill>
              </a:rPr>
              <a:t> </a:t>
            </a:r>
            <a:r>
              <a:rPr lang="x-none" b="1" dirty="0" err="1">
                <a:solidFill>
                  <a:srgbClr val="FF0000"/>
                </a:solidFill>
              </a:rPr>
              <a:t>қандай</a:t>
            </a:r>
            <a:r>
              <a:rPr lang="x-none" b="1" dirty="0">
                <a:solidFill>
                  <a:srgbClr val="FF0000"/>
                </a:solidFill>
              </a:rPr>
              <a:t> </a:t>
            </a:r>
            <a:r>
              <a:rPr lang="x-none" b="1" dirty="0" err="1">
                <a:solidFill>
                  <a:srgbClr val="FF0000"/>
                </a:solidFill>
              </a:rPr>
              <a:t>түрлері</a:t>
            </a:r>
            <a:r>
              <a:rPr lang="x-none" b="1" dirty="0">
                <a:solidFill>
                  <a:srgbClr val="FF0000"/>
                </a:solidFill>
              </a:rPr>
              <a:t> бар?</a:t>
            </a:r>
            <a:r>
              <a:rPr lang="x-none" dirty="0"/>
              <a:t/>
            </a:r>
            <a:br>
              <a:rPr lang="x-none" dirty="0"/>
            </a:br>
            <a:endParaRPr lang="x-none" dirty="0"/>
          </a:p>
        </p:txBody>
      </p:sp>
      <p:sp>
        <p:nvSpPr>
          <p:cNvPr id="3" name="Объект 2">
            <a:extLst>
              <a:ext uri="{FF2B5EF4-FFF2-40B4-BE49-F238E27FC236}">
                <a16:creationId xmlns="" xmlns:a16="http://schemas.microsoft.com/office/drawing/2014/main" id="{75D9CA9A-2403-4923-AA9F-8A233D6B8BA1}"/>
              </a:ext>
            </a:extLst>
          </p:cNvPr>
          <p:cNvSpPr>
            <a:spLocks noGrp="1"/>
          </p:cNvSpPr>
          <p:nvPr>
            <p:ph idx="1"/>
          </p:nvPr>
        </p:nvSpPr>
        <p:spPr>
          <a:xfrm>
            <a:off x="838200" y="1039091"/>
            <a:ext cx="10515600" cy="5137872"/>
          </a:xfrm>
        </p:spPr>
        <p:txBody>
          <a:bodyPr>
            <a:normAutofit fontScale="85000" lnSpcReduction="10000"/>
          </a:bodyPr>
          <a:lstStyle/>
          <a:p>
            <a:pPr lvl="0">
              <a:buFont typeface="Wingdings" panose="05000000000000000000" pitchFamily="2" charset="2"/>
              <a:buChar char="Ø"/>
            </a:pPr>
            <a:r>
              <a:rPr lang="x-none" dirty="0" err="1">
                <a:solidFill>
                  <a:srgbClr val="00B050"/>
                </a:solidFill>
                <a:latin typeface="Algerian" pitchFamily="82" charset="0"/>
              </a:rPr>
              <a:t>Қарым-қатынаста</a:t>
            </a:r>
            <a:r>
              <a:rPr lang="x-none" dirty="0">
                <a:solidFill>
                  <a:srgbClr val="00B050"/>
                </a:solidFill>
                <a:latin typeface="Algerian" pitchFamily="82" charset="0"/>
              </a:rPr>
              <a:t> </a:t>
            </a:r>
            <a:r>
              <a:rPr lang="x-none" dirty="0"/>
              <a:t>– </a:t>
            </a:r>
            <a:r>
              <a:rPr lang="x-none" dirty="0" err="1"/>
              <a:t>жағымсыз</a:t>
            </a:r>
            <a:r>
              <a:rPr lang="x-none" dirty="0"/>
              <a:t>, </a:t>
            </a:r>
            <a:r>
              <a:rPr lang="x-none" dirty="0" err="1"/>
              <a:t>ерекше</a:t>
            </a:r>
            <a:r>
              <a:rPr lang="x-none" dirty="0"/>
              <a:t> </a:t>
            </a:r>
            <a:r>
              <a:rPr lang="x-none" dirty="0" err="1"/>
              <a:t>мінез-құлық</a:t>
            </a:r>
            <a:r>
              <a:rPr lang="x-none" dirty="0"/>
              <a:t>, «</a:t>
            </a:r>
            <a:r>
              <a:rPr lang="x-none" dirty="0" err="1"/>
              <a:t>азаптаушы</a:t>
            </a:r>
            <a:r>
              <a:rPr lang="x-none" dirty="0"/>
              <a:t>» </a:t>
            </a:r>
            <a:r>
              <a:rPr lang="x-none" dirty="0" err="1"/>
              <a:t>мінез-құлық</a:t>
            </a:r>
            <a:r>
              <a:rPr lang="x-none" dirty="0"/>
              <a:t>, </a:t>
            </a:r>
            <a:r>
              <a:rPr lang="x-none" dirty="0" err="1"/>
              <a:t>қауесеттің</a:t>
            </a:r>
            <a:r>
              <a:rPr lang="x-none" dirty="0"/>
              <a:t> </a:t>
            </a:r>
            <a:r>
              <a:rPr lang="x-none" dirty="0" err="1"/>
              <a:t>таралуы</a:t>
            </a:r>
            <a:r>
              <a:rPr lang="x-none" dirty="0"/>
              <a:t>, </a:t>
            </a:r>
            <a:r>
              <a:rPr lang="x-none" dirty="0" err="1"/>
              <a:t>әлеуметтік</a:t>
            </a:r>
            <a:r>
              <a:rPr lang="x-none" dirty="0"/>
              <a:t> </a:t>
            </a:r>
            <a:r>
              <a:rPr lang="x-none" dirty="0" err="1"/>
              <a:t>оқшаулану</a:t>
            </a:r>
            <a:r>
              <a:rPr lang="x-none" dirty="0"/>
              <a:t> (</a:t>
            </a:r>
            <a:r>
              <a:rPr lang="x-none" dirty="0" err="1"/>
              <a:t>мысалы</a:t>
            </a:r>
            <a:r>
              <a:rPr lang="x-none" dirty="0"/>
              <a:t>, </a:t>
            </a:r>
            <a:r>
              <a:rPr lang="x-none" dirty="0" err="1"/>
              <a:t>кітаптарын</a:t>
            </a:r>
            <a:r>
              <a:rPr lang="x-none" dirty="0"/>
              <a:t> </a:t>
            </a:r>
            <a:r>
              <a:rPr lang="x-none" dirty="0" err="1"/>
              <a:t>жасырып</a:t>
            </a:r>
            <a:r>
              <a:rPr lang="x-none" dirty="0"/>
              <a:t> </a:t>
            </a:r>
            <a:r>
              <a:rPr lang="x-none" dirty="0" err="1"/>
              <a:t>қою</a:t>
            </a:r>
            <a:r>
              <a:rPr lang="x-none" dirty="0"/>
              <a:t>, </a:t>
            </a:r>
            <a:r>
              <a:rPr lang="x-none" dirty="0" err="1"/>
              <a:t>қорқыту</a:t>
            </a:r>
            <a:r>
              <a:rPr lang="x-none" dirty="0"/>
              <a:t> </a:t>
            </a:r>
            <a:r>
              <a:rPr lang="x-none" dirty="0" err="1"/>
              <a:t>әрекеттері</a:t>
            </a:r>
            <a:r>
              <a:rPr lang="x-none" dirty="0"/>
              <a:t>).</a:t>
            </a:r>
          </a:p>
          <a:p>
            <a:pPr lvl="0">
              <a:buFont typeface="Wingdings" panose="05000000000000000000" pitchFamily="2" charset="2"/>
              <a:buChar char="Ø"/>
            </a:pPr>
            <a:r>
              <a:rPr lang="x-none" dirty="0" err="1">
                <a:solidFill>
                  <a:srgbClr val="00B050"/>
                </a:solidFill>
              </a:rPr>
              <a:t>Физикалық</a:t>
            </a:r>
            <a:r>
              <a:rPr lang="x-none" dirty="0"/>
              <a:t> – </a:t>
            </a:r>
            <a:r>
              <a:rPr lang="x-none" dirty="0" err="1"/>
              <a:t>біреудің</a:t>
            </a:r>
            <a:r>
              <a:rPr lang="x-none" dirty="0"/>
              <a:t> </a:t>
            </a:r>
            <a:r>
              <a:rPr lang="x-none" dirty="0" err="1"/>
              <a:t>мүлкіне</a:t>
            </a:r>
            <a:r>
              <a:rPr lang="x-none" dirty="0"/>
              <a:t> </a:t>
            </a:r>
            <a:r>
              <a:rPr lang="x-none" dirty="0" err="1"/>
              <a:t>зиян</a:t>
            </a:r>
            <a:r>
              <a:rPr lang="x-none" dirty="0"/>
              <a:t> </a:t>
            </a:r>
            <a:r>
              <a:rPr lang="x-none" dirty="0" err="1"/>
              <a:t>келтіру</a:t>
            </a:r>
            <a:r>
              <a:rPr lang="x-none" dirty="0"/>
              <a:t>, </a:t>
            </a:r>
            <a:r>
              <a:rPr lang="x-none" dirty="0" err="1"/>
              <a:t>итеру</a:t>
            </a:r>
            <a:r>
              <a:rPr lang="x-none" dirty="0"/>
              <a:t>, </a:t>
            </a:r>
            <a:r>
              <a:rPr lang="x-none" dirty="0" err="1"/>
              <a:t>аяқпен</a:t>
            </a:r>
            <a:r>
              <a:rPr lang="x-none" dirty="0"/>
              <a:t> </a:t>
            </a:r>
            <a:r>
              <a:rPr lang="x-none" dirty="0" err="1"/>
              <a:t>тебу</a:t>
            </a:r>
            <a:r>
              <a:rPr lang="x-none" dirty="0"/>
              <a:t>, </a:t>
            </a:r>
            <a:r>
              <a:rPr lang="x-none" dirty="0" err="1"/>
              <a:t>қолмен</a:t>
            </a:r>
            <a:r>
              <a:rPr lang="x-none" dirty="0"/>
              <a:t> </a:t>
            </a:r>
            <a:r>
              <a:rPr lang="x-none" dirty="0" err="1"/>
              <a:t>ұру</a:t>
            </a:r>
            <a:r>
              <a:rPr lang="x-none" dirty="0"/>
              <a:t>, </a:t>
            </a:r>
            <a:r>
              <a:rPr lang="x-none" dirty="0" err="1"/>
              <a:t>ұрып-соғу</a:t>
            </a:r>
            <a:r>
              <a:rPr lang="x-none" dirty="0"/>
              <a:t> </a:t>
            </a:r>
            <a:r>
              <a:rPr lang="x-none" dirty="0" err="1"/>
              <a:t>немесе</a:t>
            </a:r>
            <a:r>
              <a:rPr lang="x-none" dirty="0"/>
              <a:t> </a:t>
            </a:r>
            <a:r>
              <a:rPr lang="x-none" dirty="0" err="1"/>
              <a:t>кез</a:t>
            </a:r>
            <a:r>
              <a:rPr lang="x-none" dirty="0"/>
              <a:t> </a:t>
            </a:r>
            <a:r>
              <a:rPr lang="x-none" dirty="0" err="1"/>
              <a:t>келген</a:t>
            </a:r>
            <a:r>
              <a:rPr lang="x-none" dirty="0"/>
              <a:t> </a:t>
            </a:r>
            <a:r>
              <a:rPr lang="x-none" dirty="0" err="1"/>
              <a:t>күш</a:t>
            </a:r>
            <a:r>
              <a:rPr lang="x-none" dirty="0"/>
              <a:t> </a:t>
            </a:r>
            <a:r>
              <a:rPr lang="x-none" dirty="0" err="1"/>
              <a:t>қолдану</a:t>
            </a:r>
            <a:r>
              <a:rPr lang="x-none" dirty="0"/>
              <a:t>.</a:t>
            </a:r>
          </a:p>
          <a:p>
            <a:pPr lvl="0">
              <a:buFont typeface="Wingdings" panose="05000000000000000000" pitchFamily="2" charset="2"/>
              <a:buChar char="Ø"/>
            </a:pPr>
            <a:r>
              <a:rPr lang="x-none" dirty="0" err="1">
                <a:solidFill>
                  <a:srgbClr val="00B050"/>
                </a:solidFill>
              </a:rPr>
              <a:t>Жыныстық</a:t>
            </a:r>
            <a:r>
              <a:rPr lang="x-none" dirty="0">
                <a:solidFill>
                  <a:srgbClr val="00B050"/>
                </a:solidFill>
              </a:rPr>
              <a:t> </a:t>
            </a:r>
            <a:r>
              <a:rPr lang="x-none" dirty="0" err="1">
                <a:solidFill>
                  <a:srgbClr val="00B050"/>
                </a:solidFill>
              </a:rPr>
              <a:t>қатынас</a:t>
            </a:r>
            <a:r>
              <a:rPr lang="x-none" dirty="0">
                <a:solidFill>
                  <a:srgbClr val="00B050"/>
                </a:solidFill>
              </a:rPr>
              <a:t> </a:t>
            </a:r>
            <a:r>
              <a:rPr lang="x-none" dirty="0"/>
              <a:t>– </a:t>
            </a:r>
            <a:r>
              <a:rPr lang="x-none" dirty="0" err="1"/>
              <a:t>қалауынан</a:t>
            </a:r>
            <a:r>
              <a:rPr lang="x-none" dirty="0"/>
              <a:t> </a:t>
            </a:r>
            <a:r>
              <a:rPr lang="x-none" dirty="0" err="1"/>
              <a:t>тыс</a:t>
            </a:r>
            <a:r>
              <a:rPr lang="x-none" dirty="0"/>
              <a:t> </a:t>
            </a:r>
            <a:r>
              <a:rPr lang="x-none" dirty="0" err="1"/>
              <a:t>физикалық</a:t>
            </a:r>
            <a:r>
              <a:rPr lang="x-none" dirty="0"/>
              <a:t> </a:t>
            </a:r>
            <a:r>
              <a:rPr lang="x-none" dirty="0" err="1"/>
              <a:t>байланыс</a:t>
            </a:r>
            <a:r>
              <a:rPr lang="x-none" dirty="0"/>
              <a:t> </a:t>
            </a:r>
            <a:r>
              <a:rPr lang="x-none" dirty="0" err="1"/>
              <a:t>немесе</a:t>
            </a:r>
            <a:r>
              <a:rPr lang="x-none" dirty="0"/>
              <a:t> </a:t>
            </a:r>
            <a:r>
              <a:rPr lang="x-none" dirty="0" err="1"/>
              <a:t>жыныстық</a:t>
            </a:r>
            <a:r>
              <a:rPr lang="x-none" dirty="0"/>
              <a:t> </a:t>
            </a:r>
            <a:r>
              <a:rPr lang="x-none" dirty="0" err="1"/>
              <a:t>қорлайтын</a:t>
            </a:r>
            <a:r>
              <a:rPr lang="x-none" dirty="0"/>
              <a:t> </a:t>
            </a:r>
            <a:r>
              <a:rPr lang="x-none" dirty="0" err="1"/>
              <a:t>пікірлер</a:t>
            </a:r>
            <a:r>
              <a:rPr lang="x-none" dirty="0"/>
              <a:t>.</a:t>
            </a:r>
          </a:p>
          <a:p>
            <a:pPr lvl="0">
              <a:buFont typeface="Wingdings" panose="05000000000000000000" pitchFamily="2" charset="2"/>
              <a:buChar char="Ø"/>
            </a:pPr>
            <a:r>
              <a:rPr lang="x-none" dirty="0" err="1">
                <a:solidFill>
                  <a:srgbClr val="00B050"/>
                </a:solidFill>
              </a:rPr>
              <a:t>Вербалды</a:t>
            </a:r>
            <a:r>
              <a:rPr lang="x-none" dirty="0">
                <a:solidFill>
                  <a:srgbClr val="00B050"/>
                </a:solidFill>
              </a:rPr>
              <a:t> </a:t>
            </a:r>
            <a:r>
              <a:rPr lang="x-none" dirty="0"/>
              <a:t>– </a:t>
            </a:r>
            <a:r>
              <a:rPr lang="x-none" dirty="0" err="1"/>
              <a:t>ат</a:t>
            </a:r>
            <a:r>
              <a:rPr lang="x-none" dirty="0"/>
              <a:t> </a:t>
            </a:r>
            <a:r>
              <a:rPr lang="x-none" dirty="0" err="1"/>
              <a:t>қою</a:t>
            </a:r>
            <a:r>
              <a:rPr lang="x-none" dirty="0"/>
              <a:t>, сарказм, </a:t>
            </a:r>
            <a:r>
              <a:rPr lang="x-none" dirty="0" err="1"/>
              <a:t>қауесет</a:t>
            </a:r>
            <a:r>
              <a:rPr lang="x-none" dirty="0"/>
              <a:t>, </a:t>
            </a:r>
            <a:r>
              <a:rPr lang="x-none" dirty="0" err="1"/>
              <a:t>мазақтау</a:t>
            </a:r>
            <a:r>
              <a:rPr lang="x-none" dirty="0"/>
              <a:t>.</a:t>
            </a:r>
          </a:p>
          <a:p>
            <a:pPr lvl="0">
              <a:buFont typeface="Wingdings" panose="05000000000000000000" pitchFamily="2" charset="2"/>
              <a:buChar char="Ø"/>
            </a:pPr>
            <a:r>
              <a:rPr lang="x-none" dirty="0" err="1">
                <a:solidFill>
                  <a:srgbClr val="00B050"/>
                </a:solidFill>
              </a:rPr>
              <a:t>Кибербуллинг</a:t>
            </a:r>
            <a:r>
              <a:rPr lang="x-none" dirty="0">
                <a:solidFill>
                  <a:srgbClr val="00B050"/>
                </a:solidFill>
              </a:rPr>
              <a:t> </a:t>
            </a:r>
            <a:r>
              <a:rPr lang="x-none" dirty="0"/>
              <a:t>– </a:t>
            </a:r>
            <a:r>
              <a:rPr lang="x-none" dirty="0" err="1"/>
              <a:t>интернеттің</a:t>
            </a:r>
            <a:r>
              <a:rPr lang="x-none" dirty="0"/>
              <a:t> </a:t>
            </a:r>
            <a:r>
              <a:rPr lang="x-none" dirty="0" err="1"/>
              <a:t>барлық</a:t>
            </a:r>
            <a:r>
              <a:rPr lang="x-none" dirty="0"/>
              <a:t> </a:t>
            </a:r>
            <a:r>
              <a:rPr lang="x-none" dirty="0" err="1"/>
              <a:t>саласында</a:t>
            </a:r>
            <a:r>
              <a:rPr lang="x-none" dirty="0"/>
              <a:t>, </a:t>
            </a:r>
            <a:r>
              <a:rPr lang="x-none" dirty="0" err="1"/>
              <a:t>соның</a:t>
            </a:r>
            <a:r>
              <a:rPr lang="x-none" dirty="0"/>
              <a:t> </a:t>
            </a:r>
            <a:r>
              <a:rPr lang="x-none" dirty="0" err="1"/>
              <a:t>ішінде</a:t>
            </a:r>
            <a:r>
              <a:rPr lang="x-none" dirty="0"/>
              <a:t> электрон</a:t>
            </a:r>
            <a:r>
              <a:rPr lang="kk-KZ" dirty="0"/>
              <a:t>ды</a:t>
            </a:r>
            <a:r>
              <a:rPr lang="x-none" dirty="0"/>
              <a:t> </a:t>
            </a:r>
            <a:r>
              <a:rPr lang="x-none" dirty="0" err="1"/>
              <a:t>пошталар</a:t>
            </a:r>
            <a:r>
              <a:rPr lang="x-none" dirty="0"/>
              <a:t> мен </a:t>
            </a:r>
            <a:r>
              <a:rPr lang="x-none" dirty="0" err="1"/>
              <a:t>интернеттегі</a:t>
            </a:r>
            <a:r>
              <a:rPr lang="x-none" dirty="0"/>
              <a:t> чат </a:t>
            </a:r>
            <a:r>
              <a:rPr lang="x-none" dirty="0" err="1"/>
              <a:t>арқылы</a:t>
            </a:r>
            <a:r>
              <a:rPr lang="x-none" dirty="0"/>
              <a:t> </a:t>
            </a:r>
            <a:r>
              <a:rPr lang="x-none" dirty="0" err="1"/>
              <a:t>буллинг</a:t>
            </a:r>
            <a:r>
              <a:rPr lang="x-none" dirty="0"/>
              <a:t>, </a:t>
            </a:r>
            <a:r>
              <a:rPr lang="x-none" dirty="0" err="1"/>
              <a:t>мәтіндік</a:t>
            </a:r>
            <a:r>
              <a:rPr lang="x-none" dirty="0"/>
              <a:t> </a:t>
            </a:r>
            <a:r>
              <a:rPr lang="x-none" dirty="0" err="1"/>
              <a:t>хабарлар</a:t>
            </a:r>
            <a:r>
              <a:rPr lang="x-none" dirty="0"/>
              <a:t> мен </a:t>
            </a:r>
            <a:r>
              <a:rPr lang="x-none" dirty="0" err="1"/>
              <a:t>қоңыраулар</a:t>
            </a:r>
            <a:r>
              <a:rPr lang="x-none" dirty="0"/>
              <a:t> </a:t>
            </a:r>
            <a:r>
              <a:rPr lang="x-none" dirty="0" err="1"/>
              <a:t>арқылы</a:t>
            </a:r>
            <a:r>
              <a:rPr lang="x-none" dirty="0"/>
              <a:t> </a:t>
            </a:r>
            <a:r>
              <a:rPr lang="x-none" dirty="0" err="1"/>
              <a:t>мобильді</a:t>
            </a:r>
            <a:r>
              <a:rPr lang="x-none" dirty="0"/>
              <a:t> </a:t>
            </a:r>
            <a:r>
              <a:rPr lang="x-none" dirty="0" err="1"/>
              <a:t>қауіп-қатер</a:t>
            </a:r>
            <a:r>
              <a:rPr lang="x-none" dirty="0"/>
              <a:t>, </a:t>
            </a:r>
            <a:r>
              <a:rPr lang="x-none" dirty="0" err="1"/>
              <a:t>тиісті</a:t>
            </a:r>
            <a:r>
              <a:rPr lang="x-none" dirty="0"/>
              <a:t> </a:t>
            </a:r>
            <a:r>
              <a:rPr lang="x-none" dirty="0" err="1"/>
              <a:t>технологияларды</a:t>
            </a:r>
            <a:r>
              <a:rPr lang="x-none" dirty="0"/>
              <a:t>, </a:t>
            </a:r>
            <a:r>
              <a:rPr lang="x-none" dirty="0" err="1"/>
              <a:t>мысалы</a:t>
            </a:r>
            <a:r>
              <a:rPr lang="x-none" dirty="0"/>
              <a:t>, </a:t>
            </a:r>
            <a:r>
              <a:rPr lang="x-none" dirty="0" err="1"/>
              <a:t>камералар</a:t>
            </a:r>
            <a:r>
              <a:rPr lang="x-none" dirty="0"/>
              <a:t> мен </a:t>
            </a:r>
            <a:r>
              <a:rPr lang="x-none" dirty="0" err="1"/>
              <a:t>видеоларды</a:t>
            </a:r>
            <a:r>
              <a:rPr lang="x-none" dirty="0"/>
              <a:t> </a:t>
            </a:r>
            <a:r>
              <a:rPr lang="x-none" dirty="0" err="1"/>
              <a:t>орынсыз</a:t>
            </a:r>
            <a:r>
              <a:rPr lang="x-none" dirty="0"/>
              <a:t> </a:t>
            </a:r>
            <a:r>
              <a:rPr lang="x-none" dirty="0" err="1"/>
              <a:t>пайдалану</a:t>
            </a:r>
            <a:r>
              <a:rPr lang="x-none" dirty="0"/>
              <a:t>.</a:t>
            </a:r>
          </a:p>
          <a:p>
            <a:pPr lvl="0">
              <a:buFont typeface="Wingdings" panose="05000000000000000000" pitchFamily="2" charset="2"/>
              <a:buChar char="Ø"/>
            </a:pPr>
            <a:r>
              <a:rPr lang="x-none" dirty="0" err="1">
                <a:solidFill>
                  <a:srgbClr val="00B050"/>
                </a:solidFill>
              </a:rPr>
              <a:t>Экономикалық-материалдық</a:t>
            </a:r>
            <a:r>
              <a:rPr lang="x-none" dirty="0">
                <a:solidFill>
                  <a:srgbClr val="00B050"/>
                </a:solidFill>
              </a:rPr>
              <a:t> </a:t>
            </a:r>
            <a:r>
              <a:rPr lang="x-none" dirty="0" err="1">
                <a:solidFill>
                  <a:srgbClr val="00B050"/>
                </a:solidFill>
              </a:rPr>
              <a:t>буллинг</a:t>
            </a:r>
            <a:r>
              <a:rPr lang="x-none" dirty="0">
                <a:solidFill>
                  <a:srgbClr val="00B050"/>
                </a:solidFill>
              </a:rPr>
              <a:t> </a:t>
            </a:r>
            <a:r>
              <a:rPr lang="x-none" dirty="0"/>
              <a:t>– </a:t>
            </a:r>
            <a:r>
              <a:rPr lang="x-none" dirty="0" err="1"/>
              <a:t>бөтеннің</a:t>
            </a:r>
            <a:r>
              <a:rPr lang="x-none" dirty="0"/>
              <a:t> </a:t>
            </a:r>
            <a:r>
              <a:rPr lang="x-none" dirty="0" err="1"/>
              <a:t>мүлкіне</a:t>
            </a:r>
            <a:r>
              <a:rPr lang="x-none" dirty="0"/>
              <a:t> </a:t>
            </a:r>
            <a:r>
              <a:rPr lang="x-none" dirty="0" err="1"/>
              <a:t>зиян</a:t>
            </a:r>
            <a:r>
              <a:rPr lang="x-none" dirty="0"/>
              <a:t> </a:t>
            </a:r>
            <a:r>
              <a:rPr lang="x-none" dirty="0" err="1"/>
              <a:t>келтіру</a:t>
            </a:r>
            <a:r>
              <a:rPr lang="x-none" dirty="0"/>
              <a:t>, </a:t>
            </a:r>
            <a:r>
              <a:rPr lang="x-none" dirty="0" err="1"/>
              <a:t>бопсалау</a:t>
            </a:r>
            <a:r>
              <a:rPr lang="x-none" dirty="0"/>
              <a:t>. </a:t>
            </a:r>
            <a:r>
              <a:rPr lang="x-none" dirty="0" err="1"/>
              <a:t>Мысалы</a:t>
            </a:r>
            <a:r>
              <a:rPr lang="x-none" dirty="0"/>
              <a:t>, </a:t>
            </a:r>
            <a:r>
              <a:rPr lang="x-none" dirty="0" err="1"/>
              <a:t>күш</a:t>
            </a:r>
            <a:r>
              <a:rPr lang="x-none" dirty="0"/>
              <a:t> </a:t>
            </a:r>
            <a:r>
              <a:rPr lang="x-none" dirty="0" err="1"/>
              <a:t>қолдану</a:t>
            </a:r>
            <a:r>
              <a:rPr lang="x-none" dirty="0"/>
              <a:t> </a:t>
            </a:r>
            <a:r>
              <a:rPr lang="x-none" dirty="0" err="1"/>
              <a:t>немесе</a:t>
            </a:r>
            <a:r>
              <a:rPr lang="x-none" dirty="0"/>
              <a:t> </a:t>
            </a:r>
            <a:r>
              <a:rPr lang="x-none" dirty="0" err="1"/>
              <a:t>қорқыту</a:t>
            </a:r>
            <a:r>
              <a:rPr lang="x-none" dirty="0"/>
              <a:t> </a:t>
            </a:r>
            <a:r>
              <a:rPr lang="x-none" dirty="0" err="1"/>
              <a:t>арқылы</a:t>
            </a:r>
            <a:r>
              <a:rPr lang="x-none" dirty="0"/>
              <a:t> </a:t>
            </a:r>
            <a:r>
              <a:rPr lang="x-none" dirty="0" err="1"/>
              <a:t>бірдеңе</a:t>
            </a:r>
            <a:r>
              <a:rPr lang="x-none" dirty="0"/>
              <a:t>, </a:t>
            </a:r>
            <a:r>
              <a:rPr lang="x-none" dirty="0" err="1"/>
              <a:t>әсіресе</a:t>
            </a:r>
            <a:r>
              <a:rPr lang="x-none" dirty="0"/>
              <a:t> </a:t>
            </a:r>
            <a:r>
              <a:rPr lang="x-none" dirty="0" err="1"/>
              <a:t>ақша</a:t>
            </a:r>
            <a:r>
              <a:rPr lang="x-none" dirty="0"/>
              <a:t> беру </a:t>
            </a:r>
            <a:r>
              <a:rPr lang="x-none" dirty="0" err="1"/>
              <a:t>талабы</a:t>
            </a:r>
            <a:r>
              <a:rPr lang="x-none" dirty="0"/>
              <a:t>.</a:t>
            </a:r>
          </a:p>
          <a:p>
            <a:endParaRPr lang="x-none" dirty="0"/>
          </a:p>
        </p:txBody>
      </p:sp>
    </p:spTree>
    <p:extLst>
      <p:ext uri="{BB962C8B-B14F-4D97-AF65-F5344CB8AC3E}">
        <p14:creationId xmlns="" xmlns:p14="http://schemas.microsoft.com/office/powerpoint/2010/main" val="3378212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User\Downloads\9df26853-8049-4f2a-b13d-57d8fbe9fec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7297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327D48C-4511-44D6-8FED-D7B97FA0DB2E}"/>
              </a:ext>
            </a:extLst>
          </p:cNvPr>
          <p:cNvSpPr>
            <a:spLocks noGrp="1"/>
          </p:cNvSpPr>
          <p:nvPr>
            <p:ph type="title"/>
          </p:nvPr>
        </p:nvSpPr>
        <p:spPr/>
        <p:txBody>
          <a:bodyPr>
            <a:normAutofit fontScale="90000"/>
          </a:bodyPr>
          <a:lstStyle/>
          <a:p>
            <a:pPr algn="ctr"/>
            <a:r>
              <a:rPr lang="x-none" b="1" dirty="0" err="1">
                <a:solidFill>
                  <a:srgbClr val="FF0000"/>
                </a:solidFill>
              </a:rPr>
              <a:t>Буллерлер</a:t>
            </a:r>
            <a:r>
              <a:rPr lang="x-none" b="1" dirty="0">
                <a:solidFill>
                  <a:srgbClr val="FF0000"/>
                </a:solidFill>
              </a:rPr>
              <a:t> </a:t>
            </a:r>
            <a:r>
              <a:rPr lang="x-none" b="1" dirty="0" err="1">
                <a:solidFill>
                  <a:srgbClr val="FF0000"/>
                </a:solidFill>
              </a:rPr>
              <a:t>қудалау-қорқыту</a:t>
            </a:r>
            <a:r>
              <a:rPr lang="x-none" b="1" dirty="0">
                <a:solidFill>
                  <a:srgbClr val="FF0000"/>
                </a:solidFill>
              </a:rPr>
              <a:t> </a:t>
            </a:r>
            <a:r>
              <a:rPr lang="x-none" b="1" dirty="0" err="1">
                <a:solidFill>
                  <a:srgbClr val="FF0000"/>
                </a:solidFill>
              </a:rPr>
              <a:t>үшін</a:t>
            </a:r>
            <a:r>
              <a:rPr lang="x-none" b="1" dirty="0">
                <a:solidFill>
                  <a:srgbClr val="FF0000"/>
                </a:solidFill>
              </a:rPr>
              <a:t> </a:t>
            </a:r>
            <a:r>
              <a:rPr lang="x-none" b="1" dirty="0" err="1">
                <a:solidFill>
                  <a:srgbClr val="FF0000"/>
                </a:solidFill>
              </a:rPr>
              <a:t>қолданатын</a:t>
            </a:r>
            <a:r>
              <a:rPr lang="x-none" b="1" dirty="0">
                <a:solidFill>
                  <a:srgbClr val="FF0000"/>
                </a:solidFill>
              </a:rPr>
              <a:t> </a:t>
            </a:r>
            <a:r>
              <a:rPr lang="x-none" b="1" dirty="0" err="1">
                <a:solidFill>
                  <a:srgbClr val="FF0000"/>
                </a:solidFill>
              </a:rPr>
              <a:t>әртүрлі</a:t>
            </a:r>
            <a:r>
              <a:rPr lang="x-none" b="1" dirty="0">
                <a:solidFill>
                  <a:srgbClr val="FF0000"/>
                </a:solidFill>
              </a:rPr>
              <a:t> </a:t>
            </a:r>
            <a:r>
              <a:rPr lang="x-none" b="1" dirty="0" err="1">
                <a:solidFill>
                  <a:srgbClr val="FF0000"/>
                </a:solidFill>
              </a:rPr>
              <a:t>сылтаулар</a:t>
            </a:r>
            <a:r>
              <a:rPr lang="x-none" b="1" dirty="0">
                <a:solidFill>
                  <a:srgbClr val="FF0000"/>
                </a:solidFill>
              </a:rPr>
              <a:t>:</a:t>
            </a:r>
            <a:r>
              <a:rPr lang="x-none" dirty="0"/>
              <a:t/>
            </a:r>
            <a:br>
              <a:rPr lang="x-none" dirty="0"/>
            </a:br>
            <a:endParaRPr lang="x-none" dirty="0"/>
          </a:p>
        </p:txBody>
      </p:sp>
      <p:sp>
        <p:nvSpPr>
          <p:cNvPr id="3" name="Объект 2">
            <a:extLst>
              <a:ext uri="{FF2B5EF4-FFF2-40B4-BE49-F238E27FC236}">
                <a16:creationId xmlns="" xmlns:a16="http://schemas.microsoft.com/office/drawing/2014/main" id="{C239E7CF-B293-4C63-ACE9-54BBACF94B73}"/>
              </a:ext>
            </a:extLst>
          </p:cNvPr>
          <p:cNvSpPr>
            <a:spLocks noGrp="1"/>
          </p:cNvSpPr>
          <p:nvPr>
            <p:ph idx="1"/>
          </p:nvPr>
        </p:nvSpPr>
        <p:spPr>
          <a:xfrm>
            <a:off x="838200" y="1825625"/>
            <a:ext cx="10515600" cy="4585566"/>
          </a:xfrm>
        </p:spPr>
        <p:txBody>
          <a:bodyPr>
            <a:normAutofit/>
          </a:bodyPr>
          <a:lstStyle/>
          <a:p>
            <a:pPr lvl="0">
              <a:buFont typeface="Wingdings" panose="05000000000000000000" pitchFamily="2" charset="2"/>
              <a:buChar char="Ø"/>
            </a:pPr>
            <a:r>
              <a:rPr lang="x-none" dirty="0" err="1"/>
              <a:t>Қорланған</a:t>
            </a:r>
            <a:r>
              <a:rPr lang="x-none" dirty="0"/>
              <a:t> </a:t>
            </a:r>
            <a:r>
              <a:rPr lang="x-none" dirty="0" err="1"/>
              <a:t>адамның</a:t>
            </a:r>
            <a:r>
              <a:rPr lang="x-none" dirty="0"/>
              <a:t> </a:t>
            </a:r>
            <a:r>
              <a:rPr lang="x-none" dirty="0" err="1"/>
              <a:t>діни</a:t>
            </a:r>
            <a:r>
              <a:rPr lang="x-none" dirty="0"/>
              <a:t> </a:t>
            </a:r>
            <a:r>
              <a:rPr lang="x-none" dirty="0" err="1"/>
              <a:t>көзқарасы</a:t>
            </a:r>
            <a:r>
              <a:rPr lang="x-none" dirty="0"/>
              <a:t> </a:t>
            </a:r>
            <a:r>
              <a:rPr lang="x-none" dirty="0" err="1"/>
              <a:t>немесе</a:t>
            </a:r>
            <a:r>
              <a:rPr lang="x-none" dirty="0"/>
              <a:t> </a:t>
            </a:r>
            <a:r>
              <a:rPr lang="x-none" dirty="0" err="1"/>
              <a:t>сенімі</a:t>
            </a:r>
            <a:r>
              <a:rPr lang="x-none" dirty="0"/>
              <a:t>;</a:t>
            </a:r>
            <a:br>
              <a:rPr lang="x-none" dirty="0"/>
            </a:br>
            <a:r>
              <a:rPr lang="x-none" dirty="0" err="1"/>
              <a:t>Мүгедектік</a:t>
            </a:r>
            <a:r>
              <a:rPr lang="x-none" dirty="0"/>
              <a:t>, </a:t>
            </a:r>
            <a:r>
              <a:rPr lang="x-none" dirty="0" err="1"/>
              <a:t>ықтимал</a:t>
            </a:r>
            <a:r>
              <a:rPr lang="x-none" dirty="0"/>
              <a:t> физика-</a:t>
            </a:r>
            <a:r>
              <a:rPr lang="x-none" dirty="0" err="1"/>
              <a:t>лық</a:t>
            </a:r>
            <a:r>
              <a:rPr lang="x-none" dirty="0"/>
              <a:t> </a:t>
            </a:r>
            <a:r>
              <a:rPr lang="x-none" dirty="0" err="1"/>
              <a:t>қиындықтар</a:t>
            </a:r>
            <a:r>
              <a:rPr lang="x-none" dirty="0"/>
              <a:t> </a:t>
            </a:r>
            <a:r>
              <a:rPr lang="x-none" dirty="0" err="1"/>
              <a:t>немесе</a:t>
            </a:r>
            <a:r>
              <a:rPr lang="x-none" dirty="0"/>
              <a:t> </a:t>
            </a:r>
            <a:r>
              <a:rPr lang="x-none" dirty="0" err="1"/>
              <a:t>арнайы</a:t>
            </a:r>
            <a:r>
              <a:rPr lang="x-none" dirty="0"/>
              <a:t> </a:t>
            </a:r>
            <a:r>
              <a:rPr lang="x-none" dirty="0" err="1"/>
              <a:t>білім</a:t>
            </a:r>
            <a:r>
              <a:rPr lang="x-none" dirty="0"/>
              <a:t> беру </a:t>
            </a:r>
            <a:r>
              <a:rPr lang="x-none" dirty="0" err="1"/>
              <a:t>қажеттіліктері</a:t>
            </a:r>
            <a:r>
              <a:rPr lang="x-none" dirty="0"/>
              <a:t>;</a:t>
            </a:r>
          </a:p>
          <a:p>
            <a:pPr lvl="0">
              <a:buFont typeface="Wingdings" panose="05000000000000000000" pitchFamily="2" charset="2"/>
              <a:buChar char="Ø"/>
            </a:pPr>
            <a:r>
              <a:rPr lang="x-none" dirty="0" err="1"/>
              <a:t>Жәбірленушінің</a:t>
            </a:r>
            <a:r>
              <a:rPr lang="x-none" dirty="0"/>
              <a:t> </a:t>
            </a:r>
            <a:r>
              <a:rPr lang="x-none" dirty="0" err="1"/>
              <a:t>нәсілі</a:t>
            </a:r>
            <a:r>
              <a:rPr lang="x-none" dirty="0"/>
              <a:t>: </a:t>
            </a:r>
            <a:r>
              <a:rPr lang="x-none" dirty="0" err="1"/>
              <a:t>мысалы</a:t>
            </a:r>
            <a:r>
              <a:rPr lang="x-none" dirty="0"/>
              <a:t>, </a:t>
            </a:r>
            <a:r>
              <a:rPr lang="x-none" dirty="0" err="1"/>
              <a:t>нәсілшіл</a:t>
            </a:r>
            <a:r>
              <a:rPr lang="x-none" dirty="0"/>
              <a:t> </a:t>
            </a:r>
            <a:r>
              <a:rPr lang="x-none" dirty="0" err="1"/>
              <a:t>аттар</a:t>
            </a:r>
            <a:r>
              <a:rPr lang="x-none" dirty="0"/>
              <a:t>, </a:t>
            </a:r>
            <a:r>
              <a:rPr lang="x-none" dirty="0" err="1"/>
              <a:t>мазақ</a:t>
            </a:r>
            <a:r>
              <a:rPr lang="x-none" dirty="0"/>
              <a:t> </a:t>
            </a:r>
            <a:r>
              <a:rPr lang="x-none" dirty="0" err="1"/>
              <a:t>ету</a:t>
            </a:r>
            <a:r>
              <a:rPr lang="x-none" dirty="0"/>
              <a:t>, граффити </a:t>
            </a:r>
            <a:r>
              <a:rPr lang="x-none" dirty="0" err="1"/>
              <a:t>немесе</a:t>
            </a:r>
            <a:r>
              <a:rPr lang="x-none" dirty="0"/>
              <a:t> </a:t>
            </a:r>
            <a:r>
              <a:rPr lang="x-none" dirty="0" err="1"/>
              <a:t>қимылдар</a:t>
            </a:r>
            <a:r>
              <a:rPr lang="x-none" dirty="0"/>
              <a:t>;</a:t>
            </a:r>
          </a:p>
          <a:p>
            <a:pPr lvl="0">
              <a:buFont typeface="Wingdings" panose="05000000000000000000" pitchFamily="2" charset="2"/>
              <a:buChar char="Ø"/>
            </a:pPr>
            <a:r>
              <a:rPr lang="x-none" dirty="0" err="1"/>
              <a:t>Жәбірленушінің</a:t>
            </a:r>
            <a:r>
              <a:rPr lang="x-none" dirty="0"/>
              <a:t> </a:t>
            </a:r>
            <a:r>
              <a:rPr lang="x-none" dirty="0" err="1"/>
              <a:t>жыныстық</a:t>
            </a:r>
            <a:r>
              <a:rPr lang="x-none" dirty="0"/>
              <a:t> </a:t>
            </a:r>
            <a:r>
              <a:rPr lang="x-none" dirty="0" err="1"/>
              <a:t>немесе</a:t>
            </a:r>
            <a:r>
              <a:rPr lang="x-none" dirty="0"/>
              <a:t> </a:t>
            </a:r>
            <a:r>
              <a:rPr lang="x-none" dirty="0" err="1"/>
              <a:t>қиялдағы</a:t>
            </a:r>
            <a:r>
              <a:rPr lang="x-none" dirty="0"/>
              <a:t> </a:t>
            </a:r>
            <a:r>
              <a:rPr lang="x-none" dirty="0" err="1"/>
              <a:t>сексуалдығы</a:t>
            </a:r>
            <a:r>
              <a:rPr lang="x-none" dirty="0"/>
              <a:t>: </a:t>
            </a:r>
            <a:r>
              <a:rPr lang="x-none" dirty="0" err="1"/>
              <a:t>мысалы</a:t>
            </a:r>
            <a:r>
              <a:rPr lang="x-none" dirty="0"/>
              <a:t>, </a:t>
            </a:r>
            <a:r>
              <a:rPr lang="x-none" dirty="0" err="1"/>
              <a:t>гомофобиялық</a:t>
            </a:r>
            <a:r>
              <a:rPr lang="x-none" dirty="0"/>
              <a:t> </a:t>
            </a:r>
            <a:r>
              <a:rPr lang="x-none" dirty="0" err="1"/>
              <a:t>қорлау</a:t>
            </a:r>
            <a:r>
              <a:rPr lang="x-none" dirty="0"/>
              <a:t>.</a:t>
            </a:r>
          </a:p>
          <a:p>
            <a:pPr>
              <a:buFont typeface="Wingdings" panose="05000000000000000000" pitchFamily="2" charset="2"/>
              <a:buChar char="Ø"/>
            </a:pPr>
            <a:r>
              <a:rPr lang="x-none" dirty="0" err="1"/>
              <a:t>Қорқыту</a:t>
            </a:r>
            <a:r>
              <a:rPr lang="x-none" dirty="0"/>
              <a:t> </a:t>
            </a:r>
            <a:r>
              <a:rPr lang="x-none" dirty="0" err="1"/>
              <a:t>үшінші</a:t>
            </a:r>
            <a:r>
              <a:rPr lang="x-none" dirty="0"/>
              <a:t> </a:t>
            </a:r>
            <a:r>
              <a:rPr lang="x-none" dirty="0" err="1"/>
              <a:t>тараптың</a:t>
            </a:r>
            <a:r>
              <a:rPr lang="x-none" dirty="0"/>
              <a:t> </a:t>
            </a:r>
            <a:r>
              <a:rPr lang="x-none" dirty="0" err="1"/>
              <a:t>қатысуымен</a:t>
            </a:r>
            <a:r>
              <a:rPr lang="x-none" dirty="0"/>
              <a:t> де </a:t>
            </a:r>
            <a:r>
              <a:rPr lang="x-none" dirty="0" err="1"/>
              <a:t>орын</a:t>
            </a:r>
            <a:r>
              <a:rPr lang="x-none" dirty="0"/>
              <a:t> </a:t>
            </a:r>
            <a:r>
              <a:rPr lang="x-none" dirty="0" err="1"/>
              <a:t>алуы</a:t>
            </a:r>
            <a:r>
              <a:rPr lang="x-none" dirty="0"/>
              <a:t> </a:t>
            </a:r>
            <a:r>
              <a:rPr lang="x-none" dirty="0" err="1"/>
              <a:t>мүмкін</a:t>
            </a:r>
            <a:r>
              <a:rPr lang="x-none" dirty="0"/>
              <a:t>. </a:t>
            </a:r>
            <a:r>
              <a:rPr lang="x-none" dirty="0" err="1"/>
              <a:t>Мысалы</a:t>
            </a:r>
            <a:r>
              <a:rPr lang="x-none" dirty="0"/>
              <a:t>, </a:t>
            </a:r>
            <a:r>
              <a:rPr lang="x-none" dirty="0" err="1"/>
              <a:t>басқа</a:t>
            </a:r>
            <a:r>
              <a:rPr lang="x-none" dirty="0"/>
              <a:t> </a:t>
            </a:r>
            <a:r>
              <a:rPr lang="x-none" dirty="0" err="1"/>
              <a:t>адам</a:t>
            </a:r>
            <a:r>
              <a:rPr lang="x-none" dirty="0"/>
              <a:t> </a:t>
            </a:r>
            <a:r>
              <a:rPr lang="x-none" dirty="0" err="1"/>
              <a:t>жоғарыда</a:t>
            </a:r>
            <a:r>
              <a:rPr lang="x-none" dirty="0"/>
              <a:t> </a:t>
            </a:r>
            <a:r>
              <a:rPr lang="x-none" dirty="0" err="1"/>
              <a:t>аталған</a:t>
            </a:r>
            <a:r>
              <a:rPr lang="x-none" dirty="0"/>
              <a:t> </a:t>
            </a:r>
            <a:r>
              <a:rPr lang="x-none" dirty="0" err="1"/>
              <a:t>әрекеттердің</a:t>
            </a:r>
            <a:r>
              <a:rPr lang="x-none" dirty="0"/>
              <a:t> </a:t>
            </a:r>
            <a:r>
              <a:rPr lang="x-none" dirty="0" err="1"/>
              <a:t>кез</a:t>
            </a:r>
            <a:r>
              <a:rPr lang="x-none" dirty="0"/>
              <a:t> </a:t>
            </a:r>
            <a:r>
              <a:rPr lang="x-none" dirty="0" err="1"/>
              <a:t>келгеніне</a:t>
            </a:r>
            <a:r>
              <a:rPr lang="x-none" dirty="0"/>
              <a:t> </a:t>
            </a:r>
            <a:r>
              <a:rPr lang="x-none" dirty="0" err="1"/>
              <a:t>қатысқаны</a:t>
            </a:r>
            <a:r>
              <a:rPr lang="x-none" dirty="0"/>
              <a:t> </a:t>
            </a:r>
            <a:r>
              <a:rPr lang="x-none" dirty="0" err="1"/>
              <a:t>үшін</a:t>
            </a:r>
            <a:r>
              <a:rPr lang="x-none" dirty="0"/>
              <a:t> </a:t>
            </a:r>
            <a:r>
              <a:rPr lang="x-none" dirty="0" err="1"/>
              <a:t>ынталандырылады</a:t>
            </a:r>
            <a:r>
              <a:rPr lang="x-none" dirty="0"/>
              <a:t>.</a:t>
            </a:r>
          </a:p>
          <a:p>
            <a:endParaRPr lang="x-none" dirty="0"/>
          </a:p>
        </p:txBody>
      </p:sp>
    </p:spTree>
    <p:extLst>
      <p:ext uri="{BB962C8B-B14F-4D97-AF65-F5344CB8AC3E}">
        <p14:creationId xmlns="" xmlns:p14="http://schemas.microsoft.com/office/powerpoint/2010/main" val="2443031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wnloads\4bd39721-5361-4214-a7a4-f781804f55a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14105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C47F0B2-5D7C-4360-98BB-70DB9333F10C}"/>
              </a:ext>
            </a:extLst>
          </p:cNvPr>
          <p:cNvSpPr>
            <a:spLocks noGrp="1"/>
          </p:cNvSpPr>
          <p:nvPr>
            <p:ph type="title"/>
          </p:nvPr>
        </p:nvSpPr>
        <p:spPr>
          <a:xfrm>
            <a:off x="931718" y="431944"/>
            <a:ext cx="10515600" cy="590839"/>
          </a:xfrm>
        </p:spPr>
        <p:txBody>
          <a:bodyPr>
            <a:normAutofit fontScale="90000"/>
          </a:bodyPr>
          <a:lstStyle/>
          <a:p>
            <a:pPr algn="ctr"/>
            <a:r>
              <a:rPr lang="x-none" b="1" dirty="0" err="1">
                <a:solidFill>
                  <a:srgbClr val="FF0000"/>
                </a:solidFill>
              </a:rPr>
              <a:t>Буллинг</a:t>
            </a:r>
            <a:r>
              <a:rPr lang="x-none" b="1" dirty="0">
                <a:solidFill>
                  <a:srgbClr val="FF0000"/>
                </a:solidFill>
              </a:rPr>
              <a:t> </a:t>
            </a:r>
            <a:r>
              <a:rPr lang="x-none" b="1" dirty="0" err="1">
                <a:solidFill>
                  <a:srgbClr val="FF0000"/>
                </a:solidFill>
              </a:rPr>
              <a:t>белгілері</a:t>
            </a:r>
            <a:r>
              <a:rPr lang="x-none" b="1" dirty="0">
                <a:solidFill>
                  <a:srgbClr val="FF0000"/>
                </a:solidFill>
              </a:rPr>
              <a:t> мен </a:t>
            </a:r>
            <a:r>
              <a:rPr lang="x-none" b="1" dirty="0" err="1">
                <a:solidFill>
                  <a:srgbClr val="FF0000"/>
                </a:solidFill>
              </a:rPr>
              <a:t>сипаттамасы</a:t>
            </a:r>
            <a:r>
              <a:rPr lang="x-none" b="1" dirty="0">
                <a:solidFill>
                  <a:srgbClr val="FF0000"/>
                </a:solidFill>
              </a:rPr>
              <a:t> </a:t>
            </a:r>
            <a:r>
              <a:rPr lang="x-none" b="1" dirty="0" err="1">
                <a:solidFill>
                  <a:srgbClr val="FF0000"/>
                </a:solidFill>
              </a:rPr>
              <a:t>қандай</a:t>
            </a:r>
            <a:r>
              <a:rPr lang="x-none" b="1" dirty="0">
                <a:solidFill>
                  <a:srgbClr val="FF0000"/>
                </a:solidFill>
              </a:rPr>
              <a:t>?</a:t>
            </a:r>
            <a:br>
              <a:rPr lang="x-none" b="1" dirty="0">
                <a:solidFill>
                  <a:srgbClr val="FF0000"/>
                </a:solidFill>
              </a:rPr>
            </a:br>
            <a:endParaRPr lang="x-none" b="1" dirty="0">
              <a:solidFill>
                <a:srgbClr val="FF0000"/>
              </a:solidFill>
            </a:endParaRPr>
          </a:p>
        </p:txBody>
      </p:sp>
      <p:sp>
        <p:nvSpPr>
          <p:cNvPr id="3" name="Объект 2">
            <a:extLst>
              <a:ext uri="{FF2B5EF4-FFF2-40B4-BE49-F238E27FC236}">
                <a16:creationId xmlns="" xmlns:a16="http://schemas.microsoft.com/office/drawing/2014/main" id="{F19836C8-C082-4A42-B649-D9A9792D2453}"/>
              </a:ext>
            </a:extLst>
          </p:cNvPr>
          <p:cNvSpPr>
            <a:spLocks noGrp="1"/>
          </p:cNvSpPr>
          <p:nvPr>
            <p:ph idx="1"/>
          </p:nvPr>
        </p:nvSpPr>
        <p:spPr>
          <a:xfrm>
            <a:off x="654627" y="727364"/>
            <a:ext cx="11232573" cy="5870863"/>
          </a:xfrm>
        </p:spPr>
        <p:txBody>
          <a:bodyPr>
            <a:normAutofit fontScale="70000" lnSpcReduction="20000"/>
          </a:bodyPr>
          <a:lstStyle/>
          <a:p>
            <a:pPr>
              <a:buFont typeface="Wingdings" panose="05000000000000000000" pitchFamily="2" charset="2"/>
              <a:buChar char="Ø"/>
            </a:pPr>
            <a:r>
              <a:rPr lang="x-none" dirty="0" err="1"/>
              <a:t>Баланың</a:t>
            </a:r>
            <a:r>
              <a:rPr lang="x-none" dirty="0"/>
              <a:t> </a:t>
            </a:r>
            <a:r>
              <a:rPr lang="x-none" dirty="0" err="1"/>
              <a:t>мінез-құлқы</a:t>
            </a:r>
            <a:r>
              <a:rPr lang="x-none" dirty="0"/>
              <a:t> </a:t>
            </a:r>
            <a:r>
              <a:rPr lang="x-none" dirty="0" err="1"/>
              <a:t>оның</a:t>
            </a:r>
            <a:r>
              <a:rPr lang="x-none" dirty="0"/>
              <a:t> </a:t>
            </a:r>
            <a:r>
              <a:rPr lang="x-none" dirty="0" err="1"/>
              <a:t>қорланғанын</a:t>
            </a:r>
            <a:r>
              <a:rPr lang="x-none" dirty="0"/>
              <a:t> </a:t>
            </a:r>
            <a:r>
              <a:rPr lang="x-none" dirty="0" err="1"/>
              <a:t>көрсетуі</a:t>
            </a:r>
            <a:r>
              <a:rPr lang="x-none" dirty="0"/>
              <a:t> </a:t>
            </a:r>
            <a:r>
              <a:rPr lang="x-none" dirty="0" err="1"/>
              <a:t>мүмкін</a:t>
            </a:r>
            <a:r>
              <a:rPr lang="x-none" dirty="0"/>
              <a:t>. </a:t>
            </a:r>
            <a:r>
              <a:rPr lang="x-none" dirty="0" err="1"/>
              <a:t>Ересектер</a:t>
            </a:r>
            <a:r>
              <a:rPr lang="x-none" dirty="0"/>
              <a:t> </a:t>
            </a:r>
            <a:r>
              <a:rPr lang="x-none" dirty="0" err="1"/>
              <a:t>мұндай</a:t>
            </a:r>
            <a:r>
              <a:rPr lang="x-none" dirty="0"/>
              <a:t> </a:t>
            </a:r>
            <a:r>
              <a:rPr lang="x-none" dirty="0" err="1"/>
              <a:t>ықтимал</a:t>
            </a:r>
            <a:r>
              <a:rPr lang="x-none" dirty="0"/>
              <a:t> </a:t>
            </a:r>
            <a:r>
              <a:rPr lang="x-none" dirty="0" err="1"/>
              <a:t>белгілерді</a:t>
            </a:r>
            <a:r>
              <a:rPr lang="x-none" dirty="0"/>
              <a:t> </a:t>
            </a:r>
            <a:r>
              <a:rPr lang="x-none" dirty="0" err="1"/>
              <a:t>білуі</a:t>
            </a:r>
            <a:r>
              <a:rPr lang="x-none" dirty="0"/>
              <a:t> </a:t>
            </a:r>
            <a:r>
              <a:rPr lang="x-none" dirty="0" err="1"/>
              <a:t>қажет</a:t>
            </a:r>
            <a:r>
              <a:rPr lang="x-none" dirty="0"/>
              <a:t> </a:t>
            </a:r>
            <a:r>
              <a:rPr lang="x-none" dirty="0" err="1"/>
              <a:t>және</a:t>
            </a:r>
            <a:r>
              <a:rPr lang="x-none" dirty="0"/>
              <a:t> </a:t>
            </a:r>
            <a:r>
              <a:rPr lang="x-none" dirty="0" err="1"/>
              <a:t>мынадай</a:t>
            </a:r>
            <a:r>
              <a:rPr lang="x-none" dirty="0"/>
              <a:t> </a:t>
            </a:r>
            <a:r>
              <a:rPr lang="x-none" dirty="0" err="1"/>
              <a:t>жағдайларға</a:t>
            </a:r>
            <a:r>
              <a:rPr lang="x-none" dirty="0"/>
              <a:t> </a:t>
            </a:r>
            <a:r>
              <a:rPr lang="x-none" dirty="0" err="1"/>
              <a:t>назар</a:t>
            </a:r>
            <a:r>
              <a:rPr lang="x-none" dirty="0"/>
              <a:t> </a:t>
            </a:r>
            <a:r>
              <a:rPr lang="x-none" dirty="0" err="1"/>
              <a:t>аударғаны</a:t>
            </a:r>
            <a:r>
              <a:rPr lang="x-none" dirty="0"/>
              <a:t> </a:t>
            </a:r>
            <a:r>
              <a:rPr lang="x-none" dirty="0" err="1"/>
              <a:t>жөн</a:t>
            </a:r>
            <a:r>
              <a:rPr lang="x-none" dirty="0"/>
              <a:t>. </a:t>
            </a:r>
            <a:r>
              <a:rPr lang="x-none" dirty="0" err="1"/>
              <a:t>Егер</a:t>
            </a:r>
            <a:r>
              <a:rPr lang="x-none" dirty="0"/>
              <a:t> бала:</a:t>
            </a:r>
          </a:p>
          <a:p>
            <a:pPr lvl="0">
              <a:buFont typeface="Wingdings" panose="05000000000000000000" pitchFamily="2" charset="2"/>
              <a:buChar char="Ø"/>
            </a:pPr>
            <a:r>
              <a:rPr lang="x-none" dirty="0" err="1"/>
              <a:t>Мектепке</a:t>
            </a:r>
            <a:r>
              <a:rPr lang="x-none" dirty="0"/>
              <a:t> </a:t>
            </a:r>
            <a:r>
              <a:rPr lang="x-none" dirty="0" err="1"/>
              <a:t>барудан</a:t>
            </a:r>
            <a:r>
              <a:rPr lang="x-none" dirty="0"/>
              <a:t> </a:t>
            </a:r>
            <a:r>
              <a:rPr lang="x-none" dirty="0" err="1"/>
              <a:t>немесе</a:t>
            </a:r>
            <a:r>
              <a:rPr lang="x-none" dirty="0"/>
              <a:t> </a:t>
            </a:r>
            <a:r>
              <a:rPr lang="x-none" dirty="0" err="1"/>
              <a:t>мектептен</a:t>
            </a:r>
            <a:r>
              <a:rPr lang="x-none" dirty="0"/>
              <a:t> </a:t>
            </a:r>
            <a:r>
              <a:rPr lang="x-none" dirty="0" err="1"/>
              <a:t>қайтудан</a:t>
            </a:r>
            <a:r>
              <a:rPr lang="x-none" dirty="0"/>
              <a:t> </a:t>
            </a:r>
            <a:r>
              <a:rPr lang="x-none" dirty="0" err="1"/>
              <a:t>қорқып</a:t>
            </a:r>
            <a:r>
              <a:rPr lang="x-none" dirty="0"/>
              <a:t>, </a:t>
            </a:r>
            <a:r>
              <a:rPr lang="x-none" dirty="0" err="1"/>
              <a:t>мектеп</a:t>
            </a:r>
            <a:r>
              <a:rPr lang="x-none" dirty="0"/>
              <a:t> </a:t>
            </a:r>
            <a:r>
              <a:rPr lang="x-none" dirty="0" err="1"/>
              <a:t>автобусымен</a:t>
            </a:r>
            <a:r>
              <a:rPr lang="x-none" dirty="0"/>
              <a:t> </a:t>
            </a:r>
            <a:r>
              <a:rPr lang="x-none" dirty="0" err="1"/>
              <a:t>немесе</a:t>
            </a:r>
            <a:r>
              <a:rPr lang="x-none" dirty="0"/>
              <a:t> </a:t>
            </a:r>
            <a:r>
              <a:rPr lang="x-none" dirty="0" err="1"/>
              <a:t>қоғамдық</a:t>
            </a:r>
            <a:r>
              <a:rPr lang="x-none" dirty="0"/>
              <a:t> </a:t>
            </a:r>
            <a:r>
              <a:rPr lang="x-none" dirty="0" err="1"/>
              <a:t>автобуспен</a:t>
            </a:r>
            <a:r>
              <a:rPr lang="x-none" dirty="0"/>
              <a:t> </a:t>
            </a:r>
            <a:r>
              <a:rPr lang="x-none" dirty="0" err="1"/>
              <a:t>жүруді</a:t>
            </a:r>
            <a:r>
              <a:rPr lang="x-none" dirty="0"/>
              <a:t> </a:t>
            </a:r>
            <a:r>
              <a:rPr lang="x-none" dirty="0" err="1"/>
              <a:t>қаламай</a:t>
            </a:r>
            <a:r>
              <a:rPr lang="x-none" dirty="0"/>
              <a:t>, </a:t>
            </a:r>
            <a:r>
              <a:rPr lang="x-none" dirty="0" err="1"/>
              <a:t>өзін</a:t>
            </a:r>
            <a:r>
              <a:rPr lang="x-none" dirty="0"/>
              <a:t> </a:t>
            </a:r>
            <a:r>
              <a:rPr lang="x-none" dirty="0" err="1"/>
              <a:t>мектепке</a:t>
            </a:r>
            <a:r>
              <a:rPr lang="x-none" dirty="0"/>
              <a:t> </a:t>
            </a:r>
            <a:r>
              <a:rPr lang="x-none" dirty="0" err="1"/>
              <a:t>апаруды</a:t>
            </a:r>
            <a:r>
              <a:rPr lang="x-none" dirty="0"/>
              <a:t> </a:t>
            </a:r>
            <a:r>
              <a:rPr lang="x-none" dirty="0" err="1"/>
              <a:t>өтінсе</a:t>
            </a:r>
            <a:r>
              <a:rPr lang="x-none" dirty="0"/>
              <a:t>;</a:t>
            </a:r>
          </a:p>
          <a:p>
            <a:pPr lvl="0">
              <a:buFont typeface="Wingdings" panose="05000000000000000000" pitchFamily="2" charset="2"/>
              <a:buChar char="Ø"/>
            </a:pPr>
            <a:r>
              <a:rPr lang="x-none" dirty="0" err="1"/>
              <a:t>Өзінің</a:t>
            </a:r>
            <a:r>
              <a:rPr lang="x-none" dirty="0"/>
              <a:t> </a:t>
            </a:r>
            <a:r>
              <a:rPr lang="x-none" dirty="0" err="1"/>
              <a:t>қалыпты</a:t>
            </a:r>
            <a:r>
              <a:rPr lang="x-none" dirty="0"/>
              <a:t> </a:t>
            </a:r>
            <a:r>
              <a:rPr lang="x-none" dirty="0" err="1"/>
              <a:t>күн</a:t>
            </a:r>
            <a:r>
              <a:rPr lang="x-none" dirty="0"/>
              <a:t> </a:t>
            </a:r>
            <a:r>
              <a:rPr lang="x-none" dirty="0" err="1"/>
              <a:t>тәртібін</a:t>
            </a:r>
            <a:r>
              <a:rPr lang="x-none" dirty="0"/>
              <a:t> </a:t>
            </a:r>
            <a:r>
              <a:rPr lang="x-none" dirty="0" err="1"/>
              <a:t>өзгертіп</a:t>
            </a:r>
            <a:r>
              <a:rPr lang="x-none" dirty="0"/>
              <a:t>, </a:t>
            </a:r>
            <a:r>
              <a:rPr lang="x-none" dirty="0" err="1"/>
              <a:t>мектепке</a:t>
            </a:r>
            <a:r>
              <a:rPr lang="x-none" dirty="0"/>
              <a:t> </a:t>
            </a:r>
            <a:r>
              <a:rPr lang="x-none" dirty="0" err="1"/>
              <a:t>барудан</a:t>
            </a:r>
            <a:r>
              <a:rPr lang="x-none" dirty="0"/>
              <a:t> бас </a:t>
            </a:r>
            <a:r>
              <a:rPr lang="x-none" dirty="0" err="1"/>
              <a:t>тартып</a:t>
            </a:r>
            <a:r>
              <a:rPr lang="x-none" dirty="0"/>
              <a:t>, </a:t>
            </a:r>
            <a:r>
              <a:rPr lang="x-none" dirty="0" err="1"/>
              <a:t>сабақтан</a:t>
            </a:r>
            <a:r>
              <a:rPr lang="x-none" dirty="0"/>
              <a:t> </a:t>
            </a:r>
            <a:r>
              <a:rPr lang="x-none" dirty="0" err="1"/>
              <a:t>қашуды</a:t>
            </a:r>
            <a:r>
              <a:rPr lang="x-none" dirty="0"/>
              <a:t> </a:t>
            </a:r>
            <a:r>
              <a:rPr lang="x-none" dirty="0" err="1"/>
              <a:t>бастаса</a:t>
            </a:r>
            <a:r>
              <a:rPr lang="x-none" dirty="0"/>
              <a:t>;</a:t>
            </a:r>
          </a:p>
          <a:p>
            <a:pPr lvl="0">
              <a:buFont typeface="Wingdings" panose="05000000000000000000" pitchFamily="2" charset="2"/>
              <a:buChar char="Ø"/>
            </a:pPr>
            <a:r>
              <a:rPr lang="x-none" dirty="0" err="1"/>
              <a:t>Өзін-өзі</a:t>
            </a:r>
            <a:r>
              <a:rPr lang="x-none" dirty="0"/>
              <a:t> </a:t>
            </a:r>
            <a:r>
              <a:rPr lang="x-none" dirty="0" err="1"/>
              <a:t>өлтіруге</a:t>
            </a:r>
            <a:r>
              <a:rPr lang="x-none" dirty="0"/>
              <a:t> </a:t>
            </a:r>
            <a:r>
              <a:rPr lang="x-none" dirty="0" err="1"/>
              <a:t>тырысса</a:t>
            </a:r>
            <a:r>
              <a:rPr lang="x-none" dirty="0"/>
              <a:t> </a:t>
            </a:r>
            <a:r>
              <a:rPr lang="x-none" dirty="0" err="1"/>
              <a:t>немесе</a:t>
            </a:r>
            <a:r>
              <a:rPr lang="x-none" dirty="0"/>
              <a:t> </a:t>
            </a:r>
            <a:r>
              <a:rPr lang="x-none" dirty="0" err="1"/>
              <a:t>өлтірем</a:t>
            </a:r>
            <a:r>
              <a:rPr lang="x-none" dirty="0"/>
              <a:t> </a:t>
            </a:r>
            <a:r>
              <a:rPr lang="x-none" dirty="0" err="1"/>
              <a:t>деп</a:t>
            </a:r>
            <a:r>
              <a:rPr lang="x-none" dirty="0"/>
              <a:t> </a:t>
            </a:r>
            <a:r>
              <a:rPr lang="x-none" dirty="0" err="1"/>
              <a:t>қорқытса</a:t>
            </a:r>
            <a:r>
              <a:rPr lang="x-none" dirty="0"/>
              <a:t>, </a:t>
            </a:r>
            <a:r>
              <a:rPr lang="x-none" dirty="0" err="1"/>
              <a:t>үйден</a:t>
            </a:r>
            <a:r>
              <a:rPr lang="x-none" dirty="0"/>
              <a:t> </a:t>
            </a:r>
            <a:r>
              <a:rPr lang="x-none" dirty="0" err="1"/>
              <a:t>қашса</a:t>
            </a:r>
            <a:r>
              <a:rPr lang="x-none" dirty="0"/>
              <a:t>;</a:t>
            </a:r>
          </a:p>
          <a:p>
            <a:pPr lvl="0">
              <a:buFont typeface="Wingdings" panose="05000000000000000000" pitchFamily="2" charset="2"/>
              <a:buChar char="Ø"/>
            </a:pPr>
            <a:r>
              <a:rPr lang="x-none" dirty="0" err="1"/>
              <a:t>Түнімен</a:t>
            </a:r>
            <a:r>
              <a:rPr lang="x-none" dirty="0"/>
              <a:t> </a:t>
            </a:r>
            <a:r>
              <a:rPr lang="x-none" dirty="0" err="1"/>
              <a:t>жылап</a:t>
            </a:r>
            <a:r>
              <a:rPr lang="x-none" dirty="0"/>
              <a:t> </a:t>
            </a:r>
            <a:r>
              <a:rPr lang="x-none" dirty="0" err="1"/>
              <a:t>немесе</a:t>
            </a:r>
            <a:r>
              <a:rPr lang="x-none" dirty="0"/>
              <a:t> </a:t>
            </a:r>
            <a:r>
              <a:rPr lang="x-none" dirty="0" err="1"/>
              <a:t>қорқыныш</a:t>
            </a:r>
            <a:r>
              <a:rPr lang="x-none" dirty="0"/>
              <a:t> </a:t>
            </a:r>
            <a:r>
              <a:rPr lang="x-none" dirty="0" err="1"/>
              <a:t>сезімі</a:t>
            </a:r>
            <a:r>
              <a:rPr lang="x-none" dirty="0"/>
              <a:t> </a:t>
            </a:r>
            <a:r>
              <a:rPr lang="x-none" dirty="0" err="1"/>
              <a:t>болып</a:t>
            </a:r>
            <a:r>
              <a:rPr lang="x-none" dirty="0"/>
              <a:t>, </a:t>
            </a:r>
            <a:r>
              <a:rPr lang="x-none" dirty="0" err="1"/>
              <a:t>таңер-тең</a:t>
            </a:r>
            <a:r>
              <a:rPr lang="x-none" dirty="0"/>
              <a:t> </a:t>
            </a:r>
            <a:r>
              <a:rPr lang="x-none" dirty="0" err="1"/>
              <a:t>өзін</a:t>
            </a:r>
            <a:r>
              <a:rPr lang="x-none" dirty="0"/>
              <a:t> </a:t>
            </a:r>
            <a:r>
              <a:rPr lang="x-none" dirty="0" err="1"/>
              <a:t>нашар</a:t>
            </a:r>
            <a:r>
              <a:rPr lang="x-none" dirty="0"/>
              <a:t> </a:t>
            </a:r>
            <a:r>
              <a:rPr lang="x-none" dirty="0" err="1"/>
              <a:t>немесе</a:t>
            </a:r>
            <a:r>
              <a:rPr lang="x-none" dirty="0"/>
              <a:t> ауру </a:t>
            </a:r>
            <a:r>
              <a:rPr lang="x-none" dirty="0" err="1"/>
              <a:t>сезінсе</a:t>
            </a:r>
            <a:r>
              <a:rPr lang="x-none" dirty="0"/>
              <a:t>;</a:t>
            </a:r>
          </a:p>
          <a:p>
            <a:pPr lvl="0">
              <a:buFont typeface="Wingdings" panose="05000000000000000000" pitchFamily="2" charset="2"/>
              <a:buChar char="Ø"/>
            </a:pPr>
            <a:r>
              <a:rPr lang="x-none" dirty="0" err="1"/>
              <a:t>Мектептегі</a:t>
            </a:r>
            <a:r>
              <a:rPr lang="x-none" dirty="0"/>
              <a:t> </a:t>
            </a:r>
            <a:r>
              <a:rPr lang="x-none" dirty="0" err="1"/>
              <a:t>үй</a:t>
            </a:r>
            <a:r>
              <a:rPr lang="x-none" dirty="0"/>
              <a:t> </a:t>
            </a:r>
            <a:r>
              <a:rPr lang="x-none" dirty="0" err="1"/>
              <a:t>тапсырмала-рын</a:t>
            </a:r>
            <a:r>
              <a:rPr lang="x-none" dirty="0"/>
              <a:t> </a:t>
            </a:r>
            <a:r>
              <a:rPr lang="x-none" dirty="0" err="1"/>
              <a:t>нашар</a:t>
            </a:r>
            <a:r>
              <a:rPr lang="x-none" dirty="0"/>
              <a:t> </a:t>
            </a:r>
            <a:r>
              <a:rPr lang="x-none" dirty="0" err="1"/>
              <a:t>орындап</a:t>
            </a:r>
            <a:r>
              <a:rPr lang="x-none" dirty="0"/>
              <a:t>, </a:t>
            </a:r>
            <a:r>
              <a:rPr lang="x-none" dirty="0" err="1"/>
              <a:t>үйге</a:t>
            </a:r>
            <a:r>
              <a:rPr lang="x-none" dirty="0"/>
              <a:t> </a:t>
            </a:r>
            <a:r>
              <a:rPr lang="x-none" dirty="0" err="1"/>
              <a:t>жыртылған</a:t>
            </a:r>
            <a:r>
              <a:rPr lang="x-none" dirty="0"/>
              <a:t> </a:t>
            </a:r>
            <a:r>
              <a:rPr lang="x-none" dirty="0" err="1"/>
              <a:t>киіммен</a:t>
            </a:r>
            <a:r>
              <a:rPr lang="x-none" dirty="0"/>
              <a:t> </a:t>
            </a:r>
            <a:r>
              <a:rPr lang="x-none" dirty="0" err="1"/>
              <a:t>немесе</a:t>
            </a:r>
            <a:r>
              <a:rPr lang="x-none" dirty="0"/>
              <a:t> </a:t>
            </a:r>
            <a:r>
              <a:rPr lang="x-none" dirty="0" err="1"/>
              <a:t>бүлінген</a:t>
            </a:r>
            <a:r>
              <a:rPr lang="x-none" dirty="0"/>
              <a:t> </a:t>
            </a:r>
            <a:r>
              <a:rPr lang="x-none" dirty="0" err="1"/>
              <a:t>кітаптармен</a:t>
            </a:r>
            <a:r>
              <a:rPr lang="x-none" dirty="0"/>
              <a:t> </a:t>
            </a:r>
            <a:r>
              <a:rPr lang="x-none" dirty="0" err="1"/>
              <a:t>келеді</a:t>
            </a:r>
            <a:r>
              <a:rPr lang="x-none" dirty="0"/>
              <a:t>. </a:t>
            </a:r>
            <a:r>
              <a:rPr lang="x-none" dirty="0" err="1"/>
              <a:t>Оның</a:t>
            </a:r>
            <a:r>
              <a:rPr lang="x-none" dirty="0"/>
              <a:t> </a:t>
            </a:r>
            <a:r>
              <a:rPr lang="x-none" dirty="0" err="1"/>
              <a:t>басқа</a:t>
            </a:r>
            <a:r>
              <a:rPr lang="x-none" dirty="0"/>
              <a:t> </a:t>
            </a:r>
            <a:r>
              <a:rPr lang="x-none" dirty="0" err="1"/>
              <a:t>заттары</a:t>
            </a:r>
            <a:r>
              <a:rPr lang="x-none" dirty="0"/>
              <a:t> </a:t>
            </a:r>
            <a:r>
              <a:rPr lang="x-none" dirty="0" err="1"/>
              <a:t>бүлінген</a:t>
            </a:r>
            <a:r>
              <a:rPr lang="x-none" dirty="0"/>
              <a:t> </a:t>
            </a:r>
            <a:r>
              <a:rPr lang="x-none" dirty="0" err="1"/>
              <a:t>немесе</a:t>
            </a:r>
            <a:r>
              <a:rPr lang="x-none" dirty="0"/>
              <a:t> «</a:t>
            </a:r>
            <a:r>
              <a:rPr lang="x-none" dirty="0" err="1"/>
              <a:t>із-түс-сіз</a:t>
            </a:r>
            <a:r>
              <a:rPr lang="x-none" dirty="0"/>
              <a:t> </a:t>
            </a:r>
            <a:r>
              <a:rPr lang="x-none" dirty="0" err="1"/>
              <a:t>жоқ</a:t>
            </a:r>
            <a:r>
              <a:rPr lang="x-none" dirty="0"/>
              <a:t> </a:t>
            </a:r>
            <a:r>
              <a:rPr lang="x-none" dirty="0" err="1"/>
              <a:t>болған</a:t>
            </a:r>
            <a:r>
              <a:rPr lang="x-none" dirty="0"/>
              <a:t>». </a:t>
            </a:r>
            <a:r>
              <a:rPr lang="x-none" dirty="0" err="1"/>
              <a:t>Үйге</a:t>
            </a:r>
            <a:r>
              <a:rPr lang="x-none" dirty="0"/>
              <a:t> </a:t>
            </a:r>
            <a:r>
              <a:rPr lang="x-none" dirty="0" err="1"/>
              <a:t>аш</a:t>
            </a:r>
            <a:r>
              <a:rPr lang="x-none" dirty="0"/>
              <a:t> </a:t>
            </a:r>
            <a:r>
              <a:rPr lang="x-none" dirty="0" err="1"/>
              <a:t>келеді</a:t>
            </a:r>
            <a:r>
              <a:rPr lang="x-none" dirty="0"/>
              <a:t> (</a:t>
            </a:r>
            <a:r>
              <a:rPr lang="x-none" dirty="0" err="1"/>
              <a:t>түскі</a:t>
            </a:r>
            <a:r>
              <a:rPr lang="x-none" dirty="0"/>
              <a:t> ас </a:t>
            </a:r>
            <a:r>
              <a:rPr lang="x-none" dirty="0" err="1"/>
              <a:t>ақшасы</a:t>
            </a:r>
            <a:r>
              <a:rPr lang="x-none" dirty="0"/>
              <a:t> </a:t>
            </a:r>
            <a:r>
              <a:rPr lang="x-none" dirty="0" err="1"/>
              <a:t>ұрланады</a:t>
            </a:r>
            <a:r>
              <a:rPr lang="x-none" dirty="0"/>
              <a:t>);</a:t>
            </a:r>
          </a:p>
          <a:p>
            <a:pPr lvl="0">
              <a:buFont typeface="Wingdings" panose="05000000000000000000" pitchFamily="2" charset="2"/>
              <a:buChar char="Ø"/>
            </a:pPr>
            <a:r>
              <a:rPr lang="x-none" dirty="0" err="1"/>
              <a:t>Ақша</a:t>
            </a:r>
            <a:r>
              <a:rPr lang="x-none" dirty="0"/>
              <a:t> </a:t>
            </a:r>
            <a:r>
              <a:rPr lang="x-none" dirty="0" err="1"/>
              <a:t>сұрайды</a:t>
            </a:r>
            <a:r>
              <a:rPr lang="x-none" dirty="0"/>
              <a:t> </a:t>
            </a:r>
            <a:r>
              <a:rPr lang="x-none" dirty="0" err="1"/>
              <a:t>немесе</a:t>
            </a:r>
            <a:r>
              <a:rPr lang="x-none" dirty="0"/>
              <a:t> </a:t>
            </a:r>
            <a:r>
              <a:rPr lang="x-none" dirty="0" err="1"/>
              <a:t>ақшаны</a:t>
            </a:r>
            <a:r>
              <a:rPr lang="x-none" dirty="0"/>
              <a:t> </a:t>
            </a:r>
            <a:r>
              <a:rPr lang="x-none" dirty="0" err="1"/>
              <a:t>ұрлай</a:t>
            </a:r>
            <a:r>
              <a:rPr lang="x-none" dirty="0"/>
              <a:t> </a:t>
            </a:r>
            <a:r>
              <a:rPr lang="x-none" dirty="0" err="1"/>
              <a:t>бастайды</a:t>
            </a:r>
            <a:r>
              <a:rPr lang="x-none" dirty="0"/>
              <a:t> (</a:t>
            </a:r>
            <a:r>
              <a:rPr lang="x-none" dirty="0" err="1"/>
              <a:t>ақша</a:t>
            </a:r>
            <a:r>
              <a:rPr lang="x-none" dirty="0"/>
              <a:t> </a:t>
            </a:r>
            <a:r>
              <a:rPr lang="x-none" dirty="0" err="1"/>
              <a:t>сұраған</a:t>
            </a:r>
            <a:r>
              <a:rPr lang="x-none" dirty="0"/>
              <a:t> </a:t>
            </a:r>
            <a:r>
              <a:rPr lang="x-none" dirty="0" err="1"/>
              <a:t>адамға</a:t>
            </a:r>
            <a:r>
              <a:rPr lang="x-none" dirty="0"/>
              <a:t> беру </a:t>
            </a:r>
            <a:r>
              <a:rPr lang="x-none" dirty="0" err="1"/>
              <a:t>үшін</a:t>
            </a:r>
            <a:r>
              <a:rPr lang="x-none" dirty="0"/>
              <a:t>). </a:t>
            </a:r>
            <a:r>
              <a:rPr lang="x-none" dirty="0" err="1"/>
              <a:t>Ақшаны</a:t>
            </a:r>
            <a:r>
              <a:rPr lang="x-none" dirty="0"/>
              <a:t> «</a:t>
            </a:r>
            <a:r>
              <a:rPr lang="x-none" dirty="0" err="1"/>
              <a:t>жоғалтады</a:t>
            </a:r>
            <a:r>
              <a:rPr lang="x-none" dirty="0"/>
              <a:t>»;</a:t>
            </a:r>
          </a:p>
          <a:p>
            <a:pPr lvl="0">
              <a:buFont typeface="Wingdings" panose="05000000000000000000" pitchFamily="2" charset="2"/>
              <a:buChar char="Ø"/>
            </a:pPr>
            <a:r>
              <a:rPr lang="x-none" dirty="0" err="1"/>
              <a:t>Көгерген</a:t>
            </a:r>
            <a:r>
              <a:rPr lang="x-none" dirty="0"/>
              <a:t> не </a:t>
            </a:r>
            <a:r>
              <a:rPr lang="x-none" dirty="0" err="1"/>
              <a:t>кесілген</a:t>
            </a:r>
            <a:r>
              <a:rPr lang="x-none" dirty="0"/>
              <a:t> </a:t>
            </a:r>
            <a:r>
              <a:rPr lang="x-none" dirty="0" err="1"/>
              <a:t>жерлері</a:t>
            </a:r>
            <a:r>
              <a:rPr lang="x-none" dirty="0"/>
              <a:t> бар. </a:t>
            </a:r>
            <a:r>
              <a:rPr lang="x-none" dirty="0" err="1"/>
              <a:t>Агрессив</a:t>
            </a:r>
            <a:r>
              <a:rPr lang="x-none" dirty="0"/>
              <a:t> бола </a:t>
            </a:r>
            <a:r>
              <a:rPr lang="x-none" dirty="0" err="1"/>
              <a:t>бастайды</a:t>
            </a:r>
            <a:r>
              <a:rPr lang="x-none" dirty="0"/>
              <a:t>. </a:t>
            </a:r>
            <a:r>
              <a:rPr lang="x-none" dirty="0" err="1"/>
              <a:t>Орынсыз</a:t>
            </a:r>
            <a:r>
              <a:rPr lang="x-none" dirty="0"/>
              <a:t> </a:t>
            </a:r>
            <a:r>
              <a:rPr lang="x-none" dirty="0" err="1"/>
              <a:t>әрекеттер</a:t>
            </a:r>
            <a:r>
              <a:rPr lang="x-none" dirty="0"/>
              <a:t> </a:t>
            </a:r>
            <a:r>
              <a:rPr lang="x-none" dirty="0" err="1"/>
              <a:t>жасайды</a:t>
            </a:r>
            <a:r>
              <a:rPr lang="x-none" dirty="0"/>
              <a:t>;</a:t>
            </a:r>
          </a:p>
          <a:p>
            <a:pPr lvl="0">
              <a:buFont typeface="Wingdings" panose="05000000000000000000" pitchFamily="2" charset="2"/>
              <a:buChar char="Ø"/>
            </a:pPr>
            <a:r>
              <a:rPr lang="x-none" dirty="0" err="1"/>
              <a:t>Тамақ</a:t>
            </a:r>
            <a:r>
              <a:rPr lang="x-none" dirty="0"/>
              <a:t> </a:t>
            </a:r>
            <a:r>
              <a:rPr lang="x-none" dirty="0" err="1"/>
              <a:t>жеуден</a:t>
            </a:r>
            <a:r>
              <a:rPr lang="x-none" dirty="0"/>
              <a:t> бас </a:t>
            </a:r>
            <a:r>
              <a:rPr lang="x-none" dirty="0" err="1"/>
              <a:t>тартады</a:t>
            </a:r>
            <a:r>
              <a:rPr lang="x-none" dirty="0"/>
              <a:t>. </a:t>
            </a:r>
            <a:r>
              <a:rPr lang="x-none" dirty="0" err="1"/>
              <a:t>Жоғарыда</a:t>
            </a:r>
            <a:r>
              <a:rPr lang="x-none" dirty="0"/>
              <a:t> </a:t>
            </a:r>
            <a:r>
              <a:rPr lang="x-none" dirty="0" err="1"/>
              <a:t>аталғандардың</a:t>
            </a:r>
            <a:r>
              <a:rPr lang="x-none" dirty="0"/>
              <a:t> </a:t>
            </a:r>
            <a:r>
              <a:rPr lang="x-none" dirty="0" err="1"/>
              <a:t>бәріне</a:t>
            </a:r>
            <a:r>
              <a:rPr lang="x-none" dirty="0"/>
              <a:t> </a:t>
            </a:r>
            <a:r>
              <a:rPr lang="x-none" dirty="0" err="1"/>
              <a:t>адам</a:t>
            </a:r>
            <a:r>
              <a:rPr lang="x-none" dirty="0"/>
              <a:t> </a:t>
            </a:r>
            <a:r>
              <a:rPr lang="x-none" dirty="0" err="1"/>
              <a:t>сенгісіз</a:t>
            </a:r>
            <a:r>
              <a:rPr lang="x-none" dirty="0"/>
              <a:t> </a:t>
            </a:r>
            <a:r>
              <a:rPr lang="x-none" dirty="0" err="1"/>
              <a:t>сылтаулар</a:t>
            </a:r>
            <a:r>
              <a:rPr lang="x-none" dirty="0"/>
              <a:t> </a:t>
            </a:r>
            <a:r>
              <a:rPr lang="x-none" dirty="0" err="1"/>
              <a:t>айта</a:t>
            </a:r>
            <a:r>
              <a:rPr lang="x-none" dirty="0"/>
              <a:t> </a:t>
            </a:r>
            <a:r>
              <a:rPr lang="x-none" dirty="0" err="1"/>
              <a:t>бастайды</a:t>
            </a:r>
            <a:r>
              <a:rPr lang="x-none" dirty="0"/>
              <a:t>;</a:t>
            </a:r>
          </a:p>
          <a:p>
            <a:pPr lvl="0">
              <a:buFont typeface="Wingdings" panose="05000000000000000000" pitchFamily="2" charset="2"/>
              <a:buChar char="Ø"/>
            </a:pPr>
            <a:r>
              <a:rPr lang="x-none" dirty="0"/>
              <a:t>Интернет </a:t>
            </a:r>
            <a:r>
              <a:rPr lang="x-none" dirty="0" err="1"/>
              <a:t>немесе</a:t>
            </a:r>
            <a:r>
              <a:rPr lang="x-none" dirty="0"/>
              <a:t> </a:t>
            </a:r>
            <a:r>
              <a:rPr lang="x-none" dirty="0" err="1"/>
              <a:t>ұялы</a:t>
            </a:r>
            <a:r>
              <a:rPr lang="x-none" dirty="0"/>
              <a:t> телефон </a:t>
            </a:r>
            <a:r>
              <a:rPr lang="x-none" dirty="0" err="1"/>
              <a:t>қолданудан</a:t>
            </a:r>
            <a:r>
              <a:rPr lang="x-none" dirty="0"/>
              <a:t> </a:t>
            </a:r>
            <a:r>
              <a:rPr lang="x-none" dirty="0" err="1"/>
              <a:t>қорқады</a:t>
            </a:r>
            <a:r>
              <a:rPr lang="x-none" dirty="0"/>
              <a:t>. Онлайн </a:t>
            </a:r>
            <a:r>
              <a:rPr lang="x-none" dirty="0" err="1"/>
              <a:t>хабарлама</a:t>
            </a:r>
            <a:r>
              <a:rPr lang="x-none" dirty="0"/>
              <a:t> </a:t>
            </a:r>
            <a:r>
              <a:rPr lang="x-none" dirty="0" err="1"/>
              <a:t>алғанда</a:t>
            </a:r>
            <a:r>
              <a:rPr lang="x-none" dirty="0"/>
              <a:t>, </a:t>
            </a:r>
            <a:r>
              <a:rPr lang="x-none" dirty="0" err="1"/>
              <a:t>мазасыздана</a:t>
            </a:r>
            <a:r>
              <a:rPr lang="x-none" dirty="0"/>
              <a:t> </a:t>
            </a:r>
            <a:r>
              <a:rPr lang="x-none" dirty="0" err="1"/>
              <a:t>бастайды</a:t>
            </a:r>
            <a:r>
              <a:rPr lang="x-none" dirty="0"/>
              <a:t>.</a:t>
            </a:r>
          </a:p>
          <a:p>
            <a:pPr>
              <a:buFont typeface="Wingdings" panose="05000000000000000000" pitchFamily="2" charset="2"/>
              <a:buChar char="Ø"/>
            </a:pPr>
            <a:r>
              <a:rPr lang="x-none" dirty="0" err="1"/>
              <a:t>Бұл</a:t>
            </a:r>
            <a:r>
              <a:rPr lang="x-none" dirty="0"/>
              <a:t> </a:t>
            </a:r>
            <a:r>
              <a:rPr lang="x-none" dirty="0" err="1"/>
              <a:t>белгілер</a:t>
            </a:r>
            <a:r>
              <a:rPr lang="x-none" dirty="0"/>
              <a:t> мен </a:t>
            </a:r>
            <a:r>
              <a:rPr lang="x-none" dirty="0" err="1"/>
              <a:t>мінез-құлық</a:t>
            </a:r>
            <a:r>
              <a:rPr lang="x-none" dirty="0"/>
              <a:t> </a:t>
            </a:r>
            <a:r>
              <a:rPr lang="x-none" dirty="0" err="1"/>
              <a:t>басқа</a:t>
            </a:r>
            <a:r>
              <a:rPr lang="x-none" dirty="0"/>
              <a:t> </a:t>
            </a:r>
            <a:r>
              <a:rPr lang="x-none" dirty="0" err="1"/>
              <a:t>мәселелердің</a:t>
            </a:r>
            <a:r>
              <a:rPr lang="x-none" dirty="0"/>
              <a:t> </a:t>
            </a:r>
            <a:r>
              <a:rPr lang="x-none" dirty="0" err="1"/>
              <a:t>болғанын</a:t>
            </a:r>
            <a:r>
              <a:rPr lang="x-none" dirty="0"/>
              <a:t> да </a:t>
            </a:r>
            <a:r>
              <a:rPr lang="x-none" dirty="0" err="1"/>
              <a:t>байқатуы</a:t>
            </a:r>
            <a:r>
              <a:rPr lang="x-none" dirty="0"/>
              <a:t> </a:t>
            </a:r>
            <a:r>
              <a:rPr lang="x-none" dirty="0" err="1"/>
              <a:t>мүмкін</a:t>
            </a:r>
            <a:r>
              <a:rPr lang="x-none" dirty="0"/>
              <a:t>. </a:t>
            </a:r>
            <a:r>
              <a:rPr lang="x-none" dirty="0" err="1"/>
              <a:t>Алайда</a:t>
            </a:r>
            <a:r>
              <a:rPr lang="x-none" dirty="0"/>
              <a:t> </a:t>
            </a:r>
            <a:r>
              <a:rPr lang="x-none" dirty="0" err="1"/>
              <a:t>қор-лануы</a:t>
            </a:r>
            <a:r>
              <a:rPr lang="x-none" dirty="0"/>
              <a:t> </a:t>
            </a:r>
            <a:r>
              <a:rPr lang="x-none" dirty="0" err="1"/>
              <a:t>мүмкін</a:t>
            </a:r>
            <a:r>
              <a:rPr lang="x-none" dirty="0"/>
              <a:t> </a:t>
            </a:r>
            <a:r>
              <a:rPr lang="x-none" dirty="0" err="1"/>
              <a:t>екенін</a:t>
            </a:r>
            <a:r>
              <a:rPr lang="x-none" dirty="0"/>
              <a:t> </a:t>
            </a:r>
            <a:r>
              <a:rPr lang="x-none" dirty="0" err="1"/>
              <a:t>және</a:t>
            </a:r>
            <a:r>
              <a:rPr lang="x-none" dirty="0"/>
              <a:t> </a:t>
            </a:r>
            <a:r>
              <a:rPr lang="x-none" dirty="0" err="1"/>
              <a:t>мінез-құлқын</a:t>
            </a:r>
            <a:r>
              <a:rPr lang="x-none" dirty="0"/>
              <a:t> </a:t>
            </a:r>
            <a:r>
              <a:rPr lang="x-none" dirty="0" err="1"/>
              <a:t>дереу</a:t>
            </a:r>
            <a:r>
              <a:rPr lang="x-none" dirty="0"/>
              <a:t> </a:t>
            </a:r>
            <a:r>
              <a:rPr lang="x-none" dirty="0" err="1"/>
              <a:t>тексеру</a:t>
            </a:r>
            <a:r>
              <a:rPr lang="x-none" dirty="0"/>
              <a:t> </a:t>
            </a:r>
            <a:r>
              <a:rPr lang="x-none" dirty="0" err="1"/>
              <a:t>қажет</a:t>
            </a:r>
            <a:r>
              <a:rPr lang="x-none" dirty="0"/>
              <a:t>.</a:t>
            </a:r>
          </a:p>
          <a:p>
            <a:endParaRPr lang="x-none" dirty="0"/>
          </a:p>
        </p:txBody>
      </p:sp>
    </p:spTree>
    <p:extLst>
      <p:ext uri="{BB962C8B-B14F-4D97-AF65-F5344CB8AC3E}">
        <p14:creationId xmlns="" xmlns:p14="http://schemas.microsoft.com/office/powerpoint/2010/main" val="216635502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395</Words>
  <Application>Microsoft Office PowerPoint</Application>
  <PresentationFormat>Произвольный</PresentationFormat>
  <Paragraphs>61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Тема Office</vt:lpstr>
      <vt:lpstr>Буллинг, кибербуллинг</vt:lpstr>
      <vt:lpstr>Слайд 2</vt:lpstr>
      <vt:lpstr>Слайд 3</vt:lpstr>
      <vt:lpstr>Буллинг деген не?  Қорлау (буллинг) – басқа адамның жанын ауырту мақсатында агрессияны қолдану. Қорлау жәбірленушіге ауыртпалық пен қайғы әкеледі. Оның агрессив мінез-құлықтың басқа түрлерінен ерекшелігі – бірнеше рет қайталанады және жеке адамға немесе топқа бағытталады. Бүгінде буллинг әлем мектеп­те­рінде кеңінен таралып отыр. Буллинг сөзі ағылшын тілінің bully, яғни қорқыту ұғымын береді. Бұл физикалық агрессия­ны ғана емес, психологиялық қысым, қорқыту, тартып алу, қорлау дегенді білдіреді. Мұндай теріс әрекеттер физикалық байланыс, сөздер немесе басқа да әдістер түрінде болуы мүмкін. Мысалы, бет көрінісін өзгерту немесе әдепсіз қимыл, сондай-ақ буллингтің құрбанын топтан, қауымдастықтан әдейі шығарып тастауға ұмтылу.  </vt:lpstr>
      <vt:lpstr>Буллингтің қандай түрлері бар? </vt:lpstr>
      <vt:lpstr>Слайд 6</vt:lpstr>
      <vt:lpstr>Буллерлер қудалау-қорқыту үшін қолданатын әртүрлі сылтаулар: </vt:lpstr>
      <vt:lpstr>Слайд 8</vt:lpstr>
      <vt:lpstr>Буллинг белгілері мен сипаттамасы қандай? </vt:lpstr>
      <vt:lpstr>Кибербуллинг дегеніміз не? Кибербуллинг – адамды интернетте, мысалы әлеуметтік желілерде қорлау немесе қудалау.</vt:lpstr>
      <vt:lpstr>Слайд 11</vt:lpstr>
      <vt:lpstr>КИБЕРБУЛЛИНГ</vt:lpstr>
      <vt:lpstr>Неліктен адамдар бұлай істейді? </vt:lpstr>
      <vt:lpstr>Егер сен кибербуллингке тап болсаң,  не істеу керек?</vt:lpstr>
      <vt:lpstr>Егер басқа біреу кибербуллингке ұшыраса ше?</vt:lpstr>
      <vt:lpstr>Егер басқа біреу кибербуллинге ұшыраса ше?  Біреуді онлайн қорлаған жағдайға куә болсаң, бұны тоқтатуға көмектес. Ондайда жасауға болатын әрекеттер: осы ренішті суреттерді, фотосуреттерді, хабарламаларды, посттарды біреуге жіберіп, ары қарай таратпа қорлауды қолдама және оған қатыспа ол топтан/чаттан шығып кет сол адамға жәбірлеушіні бұғаттауда көмектес және әкімшіге постқа шағымдан сол адамға қолдау көрсет: жылы сөз айтып, көмегіңді ұсын өзіңе қауіпті болмаса, жәбірлеушіге қорлауын тоқтатуын айт </vt:lpstr>
      <vt:lpstr>Слайд 17</vt:lpstr>
      <vt:lpstr>Слайд 18</vt:lpstr>
      <vt:lpstr>Слайд 19</vt:lpstr>
      <vt:lpstr>Слайд 20</vt:lpstr>
      <vt:lpstr>Мен өзім басқа біреуді онлайн қорласам ше? </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Буллинг, кибербуллинг</dc:title>
  <dc:creator>Пермеғали Жасұлан</dc:creator>
  <cp:lastModifiedBy>Lenovo</cp:lastModifiedBy>
  <cp:revision>22</cp:revision>
  <dcterms:created xsi:type="dcterms:W3CDTF">2020-08-24T15:46:09Z</dcterms:created>
  <dcterms:modified xsi:type="dcterms:W3CDTF">2023-04-26T12:17:11Z</dcterms:modified>
</cp:coreProperties>
</file>